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5.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8" r:id="rId4"/>
    <p:sldId id="267" r:id="rId5"/>
    <p:sldId id="269" r:id="rId6"/>
    <p:sldId id="258" r:id="rId7"/>
    <p:sldId id="259" r:id="rId8"/>
    <p:sldId id="260" r:id="rId9"/>
    <p:sldId id="261" r:id="rId10"/>
    <p:sldId id="262" r:id="rId11"/>
    <p:sldId id="265" r:id="rId12"/>
    <p:sldId id="263" r:id="rId13"/>
    <p:sldId id="264" r:id="rId14"/>
    <p:sldId id="270" r:id="rId15"/>
    <p:sldId id="271" r:id="rId16"/>
    <p:sldId id="266" r:id="rId1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50" y="7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36701" y="1303985"/>
            <a:ext cx="10118597" cy="29464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Franklin Gothic Medium"/>
                <a:cs typeface="Franklin Gothic Medium"/>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Franklin Gothic Medium"/>
                <a:cs typeface="Franklin Gothic Medium"/>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Franklin Gothic Medium"/>
                <a:cs typeface="Franklin Gothic 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5491" y="175386"/>
            <a:ext cx="2912110" cy="299720"/>
          </a:xfrm>
          <a:prstGeom prst="rect">
            <a:avLst/>
          </a:prstGeom>
        </p:spPr>
        <p:txBody>
          <a:bodyPr wrap="square" lIns="0" tIns="0" rIns="0" bIns="0">
            <a:spAutoFit/>
          </a:bodyPr>
          <a:lstStyle>
            <a:lvl1pPr>
              <a:defRPr sz="1800" b="0" i="0">
                <a:solidFill>
                  <a:schemeClr val="tx1"/>
                </a:solidFill>
                <a:latin typeface="Franklin Gothic Medium"/>
                <a:cs typeface="Franklin Gothic Medium"/>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2/6/2025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jp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mlu.datatech.ind.in/LogIn.aspx"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9178" y="1303985"/>
            <a:ext cx="5786120" cy="2946400"/>
          </a:xfrm>
          <a:prstGeom prst="rect">
            <a:avLst/>
          </a:prstGeom>
        </p:spPr>
        <p:txBody>
          <a:bodyPr vert="horz" wrap="square" lIns="0" tIns="92075" rIns="0" bIns="0" rtlCol="0">
            <a:spAutoFit/>
          </a:bodyPr>
          <a:lstStyle/>
          <a:p>
            <a:pPr marL="12700" marR="5080">
              <a:lnSpc>
                <a:spcPct val="91300"/>
              </a:lnSpc>
              <a:spcBef>
                <a:spcPts val="725"/>
              </a:spcBef>
            </a:pPr>
            <a:r>
              <a:rPr sz="6000" spc="535" dirty="0">
                <a:solidFill>
                  <a:srgbClr val="252525"/>
                </a:solidFill>
                <a:latin typeface="Cambria"/>
                <a:cs typeface="Cambria"/>
              </a:rPr>
              <a:t>MADHUSUDAN  </a:t>
            </a:r>
            <a:r>
              <a:rPr sz="7200" spc="345" dirty="0">
                <a:solidFill>
                  <a:srgbClr val="252525"/>
                </a:solidFill>
                <a:latin typeface="Cambria"/>
                <a:cs typeface="Cambria"/>
              </a:rPr>
              <a:t>LAW </a:t>
            </a:r>
            <a:r>
              <a:rPr sz="7200" spc="350" dirty="0">
                <a:solidFill>
                  <a:srgbClr val="252525"/>
                </a:solidFill>
                <a:latin typeface="Cambria"/>
                <a:cs typeface="Cambria"/>
              </a:rPr>
              <a:t> </a:t>
            </a:r>
            <a:r>
              <a:rPr sz="7200" spc="540" dirty="0">
                <a:solidFill>
                  <a:srgbClr val="252525"/>
                </a:solidFill>
                <a:latin typeface="Cambria"/>
                <a:cs typeface="Cambria"/>
              </a:rPr>
              <a:t>UNIVERSITY</a:t>
            </a:r>
            <a:endParaRPr sz="7200">
              <a:latin typeface="Cambria"/>
              <a:cs typeface="Cambria"/>
            </a:endParaRPr>
          </a:p>
        </p:txBody>
      </p:sp>
      <p:sp>
        <p:nvSpPr>
          <p:cNvPr id="3" name="object 3"/>
          <p:cNvSpPr txBox="1"/>
          <p:nvPr/>
        </p:nvSpPr>
        <p:spPr>
          <a:xfrm>
            <a:off x="5369178" y="4703826"/>
            <a:ext cx="5390515" cy="330835"/>
          </a:xfrm>
          <a:prstGeom prst="rect">
            <a:avLst/>
          </a:prstGeom>
        </p:spPr>
        <p:txBody>
          <a:bodyPr vert="horz" wrap="square" lIns="0" tIns="12700" rIns="0" bIns="0" rtlCol="0">
            <a:spAutoFit/>
          </a:bodyPr>
          <a:lstStyle/>
          <a:p>
            <a:pPr marL="12700">
              <a:lnSpc>
                <a:spcPct val="100000"/>
              </a:lnSpc>
              <a:spcBef>
                <a:spcPts val="100"/>
              </a:spcBef>
            </a:pPr>
            <a:r>
              <a:rPr sz="2000" spc="145" dirty="0">
                <a:solidFill>
                  <a:srgbClr val="252525"/>
                </a:solidFill>
                <a:latin typeface="Franklin Gothic Medium"/>
                <a:cs typeface="Franklin Gothic Medium"/>
              </a:rPr>
              <a:t>USER</a:t>
            </a:r>
            <a:r>
              <a:rPr sz="2000" spc="390" dirty="0">
                <a:solidFill>
                  <a:srgbClr val="252525"/>
                </a:solidFill>
                <a:latin typeface="Franklin Gothic Medium"/>
                <a:cs typeface="Franklin Gothic Medium"/>
              </a:rPr>
              <a:t> </a:t>
            </a:r>
            <a:r>
              <a:rPr sz="2000" spc="160" dirty="0">
                <a:solidFill>
                  <a:srgbClr val="252525"/>
                </a:solidFill>
                <a:latin typeface="Franklin Gothic Medium"/>
                <a:cs typeface="Franklin Gothic Medium"/>
              </a:rPr>
              <a:t>GUIDE</a:t>
            </a:r>
            <a:r>
              <a:rPr sz="2000" spc="375" dirty="0">
                <a:solidFill>
                  <a:srgbClr val="252525"/>
                </a:solidFill>
                <a:latin typeface="Franklin Gothic Medium"/>
                <a:cs typeface="Franklin Gothic Medium"/>
              </a:rPr>
              <a:t> </a:t>
            </a:r>
            <a:r>
              <a:rPr sz="2000" spc="95" dirty="0">
                <a:solidFill>
                  <a:srgbClr val="252525"/>
                </a:solidFill>
                <a:latin typeface="Franklin Gothic Medium"/>
                <a:cs typeface="Franklin Gothic Medium"/>
              </a:rPr>
              <a:t>FOR</a:t>
            </a:r>
            <a:r>
              <a:rPr sz="2000" spc="390" dirty="0">
                <a:solidFill>
                  <a:srgbClr val="252525"/>
                </a:solidFill>
                <a:latin typeface="Franklin Gothic Medium"/>
                <a:cs typeface="Franklin Gothic Medium"/>
              </a:rPr>
              <a:t> </a:t>
            </a:r>
            <a:r>
              <a:rPr sz="2000" spc="175" dirty="0">
                <a:solidFill>
                  <a:srgbClr val="252525"/>
                </a:solidFill>
                <a:latin typeface="Franklin Gothic Medium"/>
                <a:cs typeface="Franklin Gothic Medium"/>
              </a:rPr>
              <a:t>STUDENT</a:t>
            </a:r>
            <a:r>
              <a:rPr sz="2000" spc="370" dirty="0">
                <a:solidFill>
                  <a:srgbClr val="252525"/>
                </a:solidFill>
                <a:latin typeface="Franklin Gothic Medium"/>
                <a:cs typeface="Franklin Gothic Medium"/>
              </a:rPr>
              <a:t> </a:t>
            </a:r>
            <a:r>
              <a:rPr sz="2000" spc="125" dirty="0">
                <a:solidFill>
                  <a:srgbClr val="252525"/>
                </a:solidFill>
                <a:latin typeface="Franklin Gothic Medium"/>
                <a:cs typeface="Franklin Gothic Medium"/>
              </a:rPr>
              <a:t>FORM</a:t>
            </a:r>
            <a:r>
              <a:rPr sz="2000" spc="390" dirty="0">
                <a:solidFill>
                  <a:srgbClr val="252525"/>
                </a:solidFill>
                <a:latin typeface="Franklin Gothic Medium"/>
                <a:cs typeface="Franklin Gothic Medium"/>
              </a:rPr>
              <a:t> </a:t>
            </a:r>
            <a:r>
              <a:rPr sz="2000" spc="135" dirty="0">
                <a:solidFill>
                  <a:srgbClr val="252525"/>
                </a:solidFill>
                <a:latin typeface="Franklin Gothic Medium"/>
                <a:cs typeface="Franklin Gothic Medium"/>
              </a:rPr>
              <a:t>FILL</a:t>
            </a:r>
            <a:r>
              <a:rPr sz="2000" spc="350" dirty="0">
                <a:solidFill>
                  <a:srgbClr val="252525"/>
                </a:solidFill>
                <a:latin typeface="Franklin Gothic Medium"/>
                <a:cs typeface="Franklin Gothic Medium"/>
              </a:rPr>
              <a:t> </a:t>
            </a:r>
            <a:r>
              <a:rPr sz="2000" spc="70" dirty="0">
                <a:solidFill>
                  <a:srgbClr val="252525"/>
                </a:solidFill>
                <a:latin typeface="Franklin Gothic Medium"/>
                <a:cs typeface="Franklin Gothic Medium"/>
              </a:rPr>
              <a:t>UP</a:t>
            </a:r>
            <a:endParaRPr sz="2000">
              <a:latin typeface="Franklin Gothic Medium"/>
              <a:cs typeface="Franklin Gothic Medium"/>
            </a:endParaRPr>
          </a:p>
        </p:txBody>
      </p:sp>
      <p:sp>
        <p:nvSpPr>
          <p:cNvPr id="4" name="object 4"/>
          <p:cNvSpPr/>
          <p:nvPr/>
        </p:nvSpPr>
        <p:spPr>
          <a:xfrm>
            <a:off x="5427726" y="4498975"/>
            <a:ext cx="5636260" cy="0"/>
          </a:xfrm>
          <a:custGeom>
            <a:avLst/>
            <a:gdLst/>
            <a:ahLst/>
            <a:cxnLst/>
            <a:rect l="l" t="t" r="r" b="b"/>
            <a:pathLst>
              <a:path w="5636259">
                <a:moveTo>
                  <a:pt x="0" y="0"/>
                </a:moveTo>
                <a:lnTo>
                  <a:pt x="5636133" y="0"/>
                </a:lnTo>
              </a:path>
            </a:pathLst>
          </a:custGeom>
          <a:ln w="12700">
            <a:solidFill>
              <a:srgbClr val="404040"/>
            </a:solidFill>
          </a:ln>
        </p:spPr>
        <p:txBody>
          <a:bodyPr wrap="square" lIns="0" tIns="0" rIns="0" bIns="0" rtlCol="0"/>
          <a:lstStyle/>
          <a:p>
            <a:endParaRPr/>
          </a:p>
        </p:txBody>
      </p:sp>
      <p:pic>
        <p:nvPicPr>
          <p:cNvPr id="5" name="object 5"/>
          <p:cNvPicPr/>
          <p:nvPr/>
        </p:nvPicPr>
        <p:blipFill>
          <a:blip r:embed="rId2" cstate="print"/>
          <a:stretch>
            <a:fillRect/>
          </a:stretch>
        </p:blipFill>
        <p:spPr>
          <a:xfrm>
            <a:off x="490867" y="1157477"/>
            <a:ext cx="4445000" cy="431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185673"/>
            <a:ext cx="11130280" cy="848360"/>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Franklin Gothic Medium"/>
                <a:cs typeface="Franklin Gothic Medium"/>
              </a:rPr>
              <a:t>Step</a:t>
            </a:r>
            <a:r>
              <a:rPr sz="1800" b="1" spc="-45" dirty="0">
                <a:latin typeface="Franklin Gothic Medium"/>
                <a:cs typeface="Franklin Gothic Medium"/>
              </a:rPr>
              <a:t> </a:t>
            </a:r>
            <a:r>
              <a:rPr sz="1800" b="1" spc="10" dirty="0">
                <a:latin typeface="Franklin Gothic Medium"/>
                <a:cs typeface="Franklin Gothic Medium"/>
              </a:rPr>
              <a:t>5:</a:t>
            </a:r>
            <a:r>
              <a:rPr sz="1800" b="1" spc="-10" dirty="0">
                <a:latin typeface="Franklin Gothic Medium"/>
                <a:cs typeface="Franklin Gothic Medium"/>
              </a:rPr>
              <a:t> </a:t>
            </a:r>
            <a:r>
              <a:rPr sz="1800" b="1" spc="-20" dirty="0">
                <a:latin typeface="Franklin Gothic Medium"/>
                <a:cs typeface="Franklin Gothic Medium"/>
              </a:rPr>
              <a:t>Fill</a:t>
            </a:r>
            <a:r>
              <a:rPr sz="1800" b="1" spc="-35" dirty="0">
                <a:latin typeface="Franklin Gothic Medium"/>
                <a:cs typeface="Franklin Gothic Medium"/>
              </a:rPr>
              <a:t> </a:t>
            </a:r>
            <a:r>
              <a:rPr sz="1800" b="1" spc="-40" dirty="0">
                <a:latin typeface="Franklin Gothic Medium"/>
                <a:cs typeface="Franklin Gothic Medium"/>
              </a:rPr>
              <a:t>Your </a:t>
            </a:r>
            <a:r>
              <a:rPr sz="1800" b="1" spc="-25" dirty="0">
                <a:latin typeface="Franklin Gothic Medium"/>
                <a:cs typeface="Franklin Gothic Medium"/>
              </a:rPr>
              <a:t>Examination</a:t>
            </a:r>
            <a:r>
              <a:rPr sz="1800" b="1" spc="-40" dirty="0">
                <a:latin typeface="Franklin Gothic Medium"/>
                <a:cs typeface="Franklin Gothic Medium"/>
              </a:rPr>
              <a:t> Form</a:t>
            </a:r>
            <a:endParaRPr sz="1800" b="1" dirty="0">
              <a:latin typeface="Franklin Gothic Medium"/>
              <a:cs typeface="Franklin Gothic Medium"/>
            </a:endParaRPr>
          </a:p>
          <a:p>
            <a:pPr marL="12700" marR="5080">
              <a:lnSpc>
                <a:spcPct val="100000"/>
              </a:lnSpc>
            </a:pPr>
            <a:r>
              <a:rPr sz="1800" spc="-15" dirty="0">
                <a:latin typeface="Franklin Gothic Medium"/>
                <a:cs typeface="Franklin Gothic Medium"/>
              </a:rPr>
              <a:t>please</a:t>
            </a:r>
            <a:r>
              <a:rPr sz="1800" spc="5" dirty="0">
                <a:latin typeface="Franklin Gothic Medium"/>
                <a:cs typeface="Franklin Gothic Medium"/>
              </a:rPr>
              <a:t> </a:t>
            </a:r>
            <a:r>
              <a:rPr sz="1800" spc="-15" dirty="0">
                <a:latin typeface="Franklin Gothic Medium"/>
                <a:cs typeface="Franklin Gothic Medium"/>
              </a:rPr>
              <a:t>upload</a:t>
            </a:r>
            <a:r>
              <a:rPr sz="1800" spc="20" dirty="0">
                <a:latin typeface="Franklin Gothic Medium"/>
                <a:cs typeface="Franklin Gothic Medium"/>
              </a:rPr>
              <a:t> </a:t>
            </a:r>
            <a:r>
              <a:rPr sz="1800" spc="-25" dirty="0">
                <a:latin typeface="Franklin Gothic Medium"/>
                <a:cs typeface="Franklin Gothic Medium"/>
              </a:rPr>
              <a:t>your</a:t>
            </a:r>
            <a:r>
              <a:rPr sz="1800" spc="10" dirty="0">
                <a:latin typeface="Franklin Gothic Medium"/>
                <a:cs typeface="Franklin Gothic Medium"/>
              </a:rPr>
              <a:t> </a:t>
            </a:r>
            <a:r>
              <a:rPr sz="1800" spc="-15" dirty="0">
                <a:latin typeface="Franklin Gothic Medium"/>
                <a:cs typeface="Franklin Gothic Medium"/>
              </a:rPr>
              <a:t>signature</a:t>
            </a:r>
            <a:r>
              <a:rPr sz="1800" spc="5" dirty="0">
                <a:latin typeface="Franklin Gothic Medium"/>
                <a:cs typeface="Franklin Gothic Medium"/>
              </a:rPr>
              <a:t> </a:t>
            </a:r>
            <a:r>
              <a:rPr sz="1800" spc="-10" dirty="0">
                <a:latin typeface="Franklin Gothic Medium"/>
                <a:cs typeface="Franklin Gothic Medium"/>
              </a:rPr>
              <a:t>and</a:t>
            </a:r>
            <a:r>
              <a:rPr sz="1800" spc="5" dirty="0">
                <a:latin typeface="Franklin Gothic Medium"/>
                <a:cs typeface="Franklin Gothic Medium"/>
              </a:rPr>
              <a:t> </a:t>
            </a:r>
            <a:r>
              <a:rPr sz="1800" spc="-25" dirty="0">
                <a:latin typeface="Franklin Gothic Medium"/>
                <a:cs typeface="Franklin Gothic Medium"/>
              </a:rPr>
              <a:t>a</a:t>
            </a:r>
            <a:r>
              <a:rPr sz="1800" spc="5" dirty="0">
                <a:latin typeface="Franklin Gothic Medium"/>
                <a:cs typeface="Franklin Gothic Medium"/>
              </a:rPr>
              <a:t> </a:t>
            </a:r>
            <a:r>
              <a:rPr sz="1800" spc="-10" dirty="0">
                <a:latin typeface="Franklin Gothic Medium"/>
                <a:cs typeface="Franklin Gothic Medium"/>
              </a:rPr>
              <a:t>recent</a:t>
            </a:r>
            <a:r>
              <a:rPr sz="1800" spc="-5" dirty="0">
                <a:latin typeface="Franklin Gothic Medium"/>
                <a:cs typeface="Franklin Gothic Medium"/>
              </a:rPr>
              <a:t> </a:t>
            </a:r>
            <a:r>
              <a:rPr sz="1800" dirty="0">
                <a:latin typeface="Franklin Gothic Medium"/>
                <a:cs typeface="Franklin Gothic Medium"/>
              </a:rPr>
              <a:t>passport-sized </a:t>
            </a:r>
            <a:r>
              <a:rPr sz="1800" spc="-20" dirty="0">
                <a:latin typeface="Franklin Gothic Medium"/>
                <a:cs typeface="Franklin Gothic Medium"/>
              </a:rPr>
              <a:t>photograph.</a:t>
            </a:r>
            <a:r>
              <a:rPr sz="1800" spc="10" dirty="0">
                <a:latin typeface="Franklin Gothic Medium"/>
                <a:cs typeface="Franklin Gothic Medium"/>
              </a:rPr>
              <a:t> </a:t>
            </a:r>
            <a:r>
              <a:rPr sz="1800" dirty="0">
                <a:latin typeface="Franklin Gothic Medium"/>
                <a:cs typeface="Franklin Gothic Medium"/>
              </a:rPr>
              <a:t>Ensure </a:t>
            </a:r>
            <a:r>
              <a:rPr sz="1800" spc="-25" dirty="0">
                <a:latin typeface="Franklin Gothic Medium"/>
                <a:cs typeface="Franklin Gothic Medium"/>
              </a:rPr>
              <a:t>that</a:t>
            </a:r>
            <a:r>
              <a:rPr sz="1800" spc="5" dirty="0">
                <a:latin typeface="Franklin Gothic Medium"/>
                <a:cs typeface="Franklin Gothic Medium"/>
              </a:rPr>
              <a:t> </a:t>
            </a:r>
            <a:r>
              <a:rPr sz="1800" spc="-15" dirty="0">
                <a:latin typeface="Franklin Gothic Medium"/>
                <a:cs typeface="Franklin Gothic Medium"/>
              </a:rPr>
              <a:t>both</a:t>
            </a:r>
            <a:r>
              <a:rPr sz="1800" spc="-5" dirty="0">
                <a:latin typeface="Franklin Gothic Medium"/>
                <a:cs typeface="Franklin Gothic Medium"/>
              </a:rPr>
              <a:t> </a:t>
            </a:r>
            <a:r>
              <a:rPr sz="1800" spc="-20" dirty="0">
                <a:latin typeface="Franklin Gothic Medium"/>
                <a:cs typeface="Franklin Gothic Medium"/>
              </a:rPr>
              <a:t>files</a:t>
            </a:r>
            <a:r>
              <a:rPr sz="1800" dirty="0">
                <a:latin typeface="Franklin Gothic Medium"/>
                <a:cs typeface="Franklin Gothic Medium"/>
              </a:rPr>
              <a:t> </a:t>
            </a:r>
            <a:r>
              <a:rPr sz="1800" spc="-20" dirty="0">
                <a:latin typeface="Franklin Gothic Medium"/>
                <a:cs typeface="Franklin Gothic Medium"/>
              </a:rPr>
              <a:t>are</a:t>
            </a:r>
            <a:r>
              <a:rPr sz="1800" spc="5" dirty="0">
                <a:latin typeface="Franklin Gothic Medium"/>
                <a:cs typeface="Franklin Gothic Medium"/>
              </a:rPr>
              <a:t> </a:t>
            </a:r>
            <a:r>
              <a:rPr sz="1800" spc="-15" dirty="0">
                <a:latin typeface="Franklin Gothic Medium"/>
                <a:cs typeface="Franklin Gothic Medium"/>
              </a:rPr>
              <a:t>clear</a:t>
            </a:r>
            <a:r>
              <a:rPr sz="1800" dirty="0">
                <a:latin typeface="Franklin Gothic Medium"/>
                <a:cs typeface="Franklin Gothic Medium"/>
              </a:rPr>
              <a:t> </a:t>
            </a:r>
            <a:r>
              <a:rPr sz="1800" spc="-15" dirty="0">
                <a:latin typeface="Franklin Gothic Medium"/>
                <a:cs typeface="Franklin Gothic Medium"/>
              </a:rPr>
              <a:t>and</a:t>
            </a:r>
            <a:r>
              <a:rPr sz="1800" spc="10" dirty="0">
                <a:latin typeface="Franklin Gothic Medium"/>
                <a:cs typeface="Franklin Gothic Medium"/>
              </a:rPr>
              <a:t> </a:t>
            </a:r>
            <a:r>
              <a:rPr sz="1800" spc="-45" dirty="0">
                <a:latin typeface="Franklin Gothic Medium"/>
                <a:cs typeface="Franklin Gothic Medium"/>
              </a:rPr>
              <a:t>meet</a:t>
            </a:r>
            <a:r>
              <a:rPr sz="1800" spc="5" dirty="0">
                <a:latin typeface="Franklin Gothic Medium"/>
                <a:cs typeface="Franklin Gothic Medium"/>
              </a:rPr>
              <a:t> </a:t>
            </a:r>
            <a:r>
              <a:rPr sz="1800" spc="-15" dirty="0">
                <a:latin typeface="Franklin Gothic Medium"/>
                <a:cs typeface="Franklin Gothic Medium"/>
              </a:rPr>
              <a:t>the </a:t>
            </a:r>
            <a:r>
              <a:rPr sz="1800" spc="-434" dirty="0">
                <a:latin typeface="Franklin Gothic Medium"/>
                <a:cs typeface="Franklin Gothic Medium"/>
              </a:rPr>
              <a:t> </a:t>
            </a:r>
            <a:r>
              <a:rPr sz="1800" spc="-15" dirty="0">
                <a:latin typeface="Franklin Gothic Medium"/>
                <a:cs typeface="Franklin Gothic Medium"/>
              </a:rPr>
              <a:t>required</a:t>
            </a:r>
            <a:r>
              <a:rPr sz="1800" spc="5" dirty="0">
                <a:latin typeface="Franklin Gothic Medium"/>
                <a:cs typeface="Franklin Gothic Medium"/>
              </a:rPr>
              <a:t> </a:t>
            </a:r>
            <a:r>
              <a:rPr sz="1800" spc="-15" dirty="0">
                <a:latin typeface="Franklin Gothic Medium"/>
                <a:cs typeface="Franklin Gothic Medium"/>
              </a:rPr>
              <a:t>specifications</a:t>
            </a:r>
            <a:r>
              <a:rPr sz="1800" spc="5" dirty="0">
                <a:latin typeface="Franklin Gothic Medium"/>
                <a:cs typeface="Franklin Gothic Medium"/>
              </a:rPr>
              <a:t> </a:t>
            </a:r>
            <a:r>
              <a:rPr sz="1800" spc="-30" dirty="0">
                <a:latin typeface="Franklin Gothic Medium"/>
                <a:cs typeface="Franklin Gothic Medium"/>
              </a:rPr>
              <a:t>for</a:t>
            </a:r>
            <a:r>
              <a:rPr sz="1800" spc="-5" dirty="0">
                <a:latin typeface="Franklin Gothic Medium"/>
                <a:cs typeface="Franklin Gothic Medium"/>
              </a:rPr>
              <a:t> </a:t>
            </a:r>
            <a:r>
              <a:rPr sz="1800" spc="-25" dirty="0">
                <a:latin typeface="Franklin Gothic Medium"/>
                <a:cs typeface="Franklin Gothic Medium"/>
              </a:rPr>
              <a:t>a</a:t>
            </a:r>
            <a:r>
              <a:rPr sz="1800" dirty="0">
                <a:latin typeface="Franklin Gothic Medium"/>
                <a:cs typeface="Franklin Gothic Medium"/>
              </a:rPr>
              <a:t> </a:t>
            </a:r>
            <a:r>
              <a:rPr sz="1800" spc="-30" dirty="0">
                <a:latin typeface="Franklin Gothic Medium"/>
                <a:cs typeface="Franklin Gothic Medium"/>
              </a:rPr>
              <a:t>smooth</a:t>
            </a:r>
            <a:r>
              <a:rPr sz="1800" spc="-5" dirty="0">
                <a:latin typeface="Franklin Gothic Medium"/>
                <a:cs typeface="Franklin Gothic Medium"/>
              </a:rPr>
              <a:t> </a:t>
            </a:r>
            <a:r>
              <a:rPr sz="1800" spc="-15" dirty="0">
                <a:latin typeface="Franklin Gothic Medium"/>
                <a:cs typeface="Franklin Gothic Medium"/>
              </a:rPr>
              <a:t>submission.</a:t>
            </a:r>
            <a:r>
              <a:rPr sz="1800" spc="5" dirty="0">
                <a:latin typeface="Franklin Gothic Medium"/>
                <a:cs typeface="Franklin Gothic Medium"/>
              </a:rPr>
              <a:t> </a:t>
            </a:r>
            <a:r>
              <a:rPr sz="1800" spc="-15" dirty="0">
                <a:latin typeface="Franklin Gothic Medium"/>
                <a:cs typeface="Franklin Gothic Medium"/>
              </a:rPr>
              <a:t>(i)</a:t>
            </a:r>
            <a:r>
              <a:rPr sz="1800" spc="5" dirty="0">
                <a:latin typeface="Franklin Gothic Medium"/>
                <a:cs typeface="Franklin Gothic Medium"/>
              </a:rPr>
              <a:t> </a:t>
            </a:r>
            <a:r>
              <a:rPr sz="1800" b="1" spc="-10" dirty="0">
                <a:latin typeface="Franklin Gothic Medium"/>
                <a:cs typeface="Franklin Gothic Medium"/>
              </a:rPr>
              <a:t>Choose</a:t>
            </a:r>
            <a:r>
              <a:rPr sz="1800" b="1" spc="-5" dirty="0">
                <a:latin typeface="Franklin Gothic Medium"/>
                <a:cs typeface="Franklin Gothic Medium"/>
              </a:rPr>
              <a:t> </a:t>
            </a:r>
            <a:r>
              <a:rPr sz="1800" b="1" spc="-25" dirty="0">
                <a:latin typeface="Franklin Gothic Medium"/>
                <a:cs typeface="Franklin Gothic Medium"/>
              </a:rPr>
              <a:t>file</a:t>
            </a:r>
            <a:r>
              <a:rPr sz="1800" b="1" dirty="0">
                <a:latin typeface="Franklin Gothic Medium"/>
                <a:cs typeface="Franklin Gothic Medium"/>
              </a:rPr>
              <a:t> </a:t>
            </a:r>
            <a:r>
              <a:rPr sz="1800" b="1" spc="-10" dirty="0">
                <a:latin typeface="Franklin Gothic Medium"/>
                <a:cs typeface="Franklin Gothic Medium"/>
              </a:rPr>
              <a:t>and</a:t>
            </a:r>
            <a:r>
              <a:rPr sz="1800" b="1" spc="5" dirty="0">
                <a:latin typeface="Franklin Gothic Medium"/>
                <a:cs typeface="Franklin Gothic Medium"/>
              </a:rPr>
              <a:t> </a:t>
            </a:r>
            <a:r>
              <a:rPr sz="1800" b="1" spc="-30" dirty="0">
                <a:latin typeface="Franklin Gothic Medium"/>
                <a:cs typeface="Franklin Gothic Medium"/>
              </a:rPr>
              <a:t>Click</a:t>
            </a:r>
            <a:r>
              <a:rPr sz="1800" b="1" spc="-5" dirty="0">
                <a:latin typeface="Franklin Gothic Medium"/>
                <a:cs typeface="Franklin Gothic Medium"/>
              </a:rPr>
              <a:t> </a:t>
            </a:r>
            <a:r>
              <a:rPr sz="1800" b="1" spc="-70" dirty="0">
                <a:latin typeface="Franklin Gothic Medium"/>
                <a:cs typeface="Franklin Gothic Medium"/>
              </a:rPr>
              <a:t>To</a:t>
            </a:r>
            <a:r>
              <a:rPr sz="1800" b="1" spc="10" dirty="0">
                <a:latin typeface="Franklin Gothic Medium"/>
                <a:cs typeface="Franklin Gothic Medium"/>
              </a:rPr>
              <a:t> </a:t>
            </a:r>
            <a:r>
              <a:rPr sz="1800" b="1" spc="-40" dirty="0">
                <a:latin typeface="Franklin Gothic Medium"/>
                <a:cs typeface="Franklin Gothic Medium"/>
              </a:rPr>
              <a:t>Preview</a:t>
            </a:r>
            <a:r>
              <a:rPr sz="1800" b="1" spc="20" dirty="0">
                <a:latin typeface="Franklin Gothic Medium"/>
                <a:cs typeface="Franklin Gothic Medium"/>
              </a:rPr>
              <a:t> </a:t>
            </a:r>
            <a:r>
              <a:rPr sz="1800" b="1" spc="-95" dirty="0">
                <a:latin typeface="Franklin Gothic Medium"/>
                <a:cs typeface="Franklin Gothic Medium"/>
              </a:rPr>
              <a:t>&amp;</a:t>
            </a:r>
            <a:r>
              <a:rPr sz="1800" b="1" spc="-10" dirty="0">
                <a:latin typeface="Franklin Gothic Medium"/>
                <a:cs typeface="Franklin Gothic Medium"/>
              </a:rPr>
              <a:t> </a:t>
            </a:r>
            <a:r>
              <a:rPr sz="1800" b="1" spc="-15" dirty="0">
                <a:latin typeface="Franklin Gothic Medium"/>
                <a:cs typeface="Franklin Gothic Medium"/>
              </a:rPr>
              <a:t>Upload</a:t>
            </a:r>
            <a:endParaRPr sz="1800" b="1" dirty="0">
              <a:latin typeface="Franklin Gothic Medium"/>
              <a:cs typeface="Franklin Gothic Medium"/>
            </a:endParaRPr>
          </a:p>
        </p:txBody>
      </p:sp>
      <p:pic>
        <p:nvPicPr>
          <p:cNvPr id="3" name="object 3"/>
          <p:cNvPicPr/>
          <p:nvPr/>
        </p:nvPicPr>
        <p:blipFill>
          <a:blip r:embed="rId2" cstate="print"/>
          <a:stretch>
            <a:fillRect/>
          </a:stretch>
        </p:blipFill>
        <p:spPr>
          <a:xfrm>
            <a:off x="0" y="1081911"/>
            <a:ext cx="12191999" cy="577608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75" y="6400799"/>
            <a:ext cx="12188825" cy="457200"/>
          </a:xfrm>
          <a:custGeom>
            <a:avLst/>
            <a:gdLst/>
            <a:ahLst/>
            <a:cxnLst/>
            <a:rect l="l" t="t" r="r" b="b"/>
            <a:pathLst>
              <a:path w="12188825" h="457200">
                <a:moveTo>
                  <a:pt x="12188825" y="0"/>
                </a:moveTo>
                <a:lnTo>
                  <a:pt x="0" y="0"/>
                </a:lnTo>
                <a:lnTo>
                  <a:pt x="0" y="457199"/>
                </a:lnTo>
                <a:lnTo>
                  <a:pt x="12188825" y="457199"/>
                </a:lnTo>
                <a:lnTo>
                  <a:pt x="12188825" y="0"/>
                </a:lnTo>
                <a:close/>
              </a:path>
            </a:pathLst>
          </a:custGeom>
          <a:solidFill>
            <a:srgbClr val="252525"/>
          </a:solidFill>
        </p:spPr>
        <p:txBody>
          <a:bodyPr wrap="square" lIns="0" tIns="0" rIns="0" bIns="0" rtlCol="0"/>
          <a:lstStyle/>
          <a:p>
            <a:endParaRPr/>
          </a:p>
        </p:txBody>
      </p:sp>
      <p:sp>
        <p:nvSpPr>
          <p:cNvPr id="3" name="object 3"/>
          <p:cNvSpPr txBox="1"/>
          <p:nvPr/>
        </p:nvSpPr>
        <p:spPr>
          <a:xfrm>
            <a:off x="78739" y="157734"/>
            <a:ext cx="11779250" cy="848360"/>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Franklin Gothic Medium"/>
                <a:cs typeface="Franklin Gothic Medium"/>
              </a:rPr>
              <a:t>Step</a:t>
            </a:r>
            <a:r>
              <a:rPr sz="1800" b="1" spc="-50" dirty="0">
                <a:latin typeface="Franklin Gothic Medium"/>
                <a:cs typeface="Franklin Gothic Medium"/>
              </a:rPr>
              <a:t> </a:t>
            </a:r>
            <a:r>
              <a:rPr lang="en-GB" b="1" spc="10" dirty="0">
                <a:latin typeface="Franklin Gothic Medium"/>
                <a:cs typeface="Franklin Gothic Medium"/>
              </a:rPr>
              <a:t>6</a:t>
            </a:r>
            <a:r>
              <a:rPr sz="1800" b="1" spc="10" dirty="0">
                <a:latin typeface="Franklin Gothic Medium"/>
                <a:cs typeface="Franklin Gothic Medium"/>
              </a:rPr>
              <a:t>:</a:t>
            </a:r>
            <a:r>
              <a:rPr sz="1800" b="1" spc="-15" dirty="0">
                <a:latin typeface="Franklin Gothic Medium"/>
                <a:cs typeface="Franklin Gothic Medium"/>
              </a:rPr>
              <a:t> </a:t>
            </a:r>
            <a:r>
              <a:rPr sz="1800" b="1" spc="-25" dirty="0">
                <a:latin typeface="Franklin Gothic Medium"/>
                <a:cs typeface="Franklin Gothic Medium"/>
              </a:rPr>
              <a:t>Examination</a:t>
            </a:r>
            <a:r>
              <a:rPr sz="1800" b="1" spc="-50" dirty="0">
                <a:latin typeface="Franklin Gothic Medium"/>
                <a:cs typeface="Franklin Gothic Medium"/>
              </a:rPr>
              <a:t> </a:t>
            </a:r>
            <a:r>
              <a:rPr sz="1800" b="1" spc="-15" dirty="0">
                <a:latin typeface="Franklin Gothic Medium"/>
                <a:cs typeface="Franklin Gothic Medium"/>
              </a:rPr>
              <a:t>Fee</a:t>
            </a:r>
            <a:r>
              <a:rPr sz="1800" b="1" spc="-35" dirty="0">
                <a:latin typeface="Franklin Gothic Medium"/>
                <a:cs typeface="Franklin Gothic Medium"/>
              </a:rPr>
              <a:t> </a:t>
            </a:r>
            <a:r>
              <a:rPr sz="1800" b="1" spc="-45" dirty="0">
                <a:latin typeface="Franklin Gothic Medium"/>
                <a:cs typeface="Franklin Gothic Medium"/>
              </a:rPr>
              <a:t>Payment</a:t>
            </a:r>
            <a:endParaRPr sz="1800" b="1" dirty="0">
              <a:latin typeface="Franklin Gothic Medium"/>
              <a:cs typeface="Franklin Gothic Medium"/>
            </a:endParaRPr>
          </a:p>
          <a:p>
            <a:pPr marL="12700" marR="5080">
              <a:lnSpc>
                <a:spcPct val="100000"/>
              </a:lnSpc>
            </a:pPr>
            <a:r>
              <a:rPr sz="1800" spc="-35" dirty="0">
                <a:latin typeface="Franklin Gothic Medium"/>
                <a:cs typeface="Franklin Gothic Medium"/>
              </a:rPr>
              <a:t>review</a:t>
            </a:r>
            <a:r>
              <a:rPr sz="1800" spc="15" dirty="0">
                <a:latin typeface="Franklin Gothic Medium"/>
                <a:cs typeface="Franklin Gothic Medium"/>
              </a:rPr>
              <a:t> </a:t>
            </a:r>
            <a:r>
              <a:rPr sz="1800" spc="-15" dirty="0">
                <a:latin typeface="Franklin Gothic Medium"/>
                <a:cs typeface="Franklin Gothic Medium"/>
              </a:rPr>
              <a:t>the</a:t>
            </a:r>
            <a:r>
              <a:rPr sz="1800" spc="15" dirty="0">
                <a:latin typeface="Franklin Gothic Medium"/>
                <a:cs typeface="Franklin Gothic Medium"/>
              </a:rPr>
              <a:t> </a:t>
            </a:r>
            <a:r>
              <a:rPr sz="1800" spc="-35" dirty="0">
                <a:latin typeface="Franklin Gothic Medium"/>
                <a:cs typeface="Franklin Gothic Medium"/>
              </a:rPr>
              <a:t>information</a:t>
            </a:r>
            <a:r>
              <a:rPr sz="1800" spc="15" dirty="0">
                <a:latin typeface="Franklin Gothic Medium"/>
                <a:cs typeface="Franklin Gothic Medium"/>
              </a:rPr>
              <a:t> </a:t>
            </a:r>
            <a:r>
              <a:rPr sz="1800" spc="-10" dirty="0">
                <a:latin typeface="Franklin Gothic Medium"/>
                <a:cs typeface="Franklin Gothic Medium"/>
              </a:rPr>
              <a:t>on</a:t>
            </a:r>
            <a:r>
              <a:rPr sz="1800" spc="10" dirty="0">
                <a:latin typeface="Franklin Gothic Medium"/>
                <a:cs typeface="Franklin Gothic Medium"/>
              </a:rPr>
              <a:t> </a:t>
            </a:r>
            <a:r>
              <a:rPr sz="1800" spc="-25" dirty="0">
                <a:latin typeface="Franklin Gothic Medium"/>
                <a:cs typeface="Franklin Gothic Medium"/>
              </a:rPr>
              <a:t>your</a:t>
            </a:r>
            <a:r>
              <a:rPr sz="1800" spc="20" dirty="0">
                <a:latin typeface="Franklin Gothic Medium"/>
                <a:cs typeface="Franklin Gothic Medium"/>
              </a:rPr>
              <a:t> </a:t>
            </a:r>
            <a:r>
              <a:rPr sz="1800" spc="-30" dirty="0">
                <a:latin typeface="Franklin Gothic Medium"/>
                <a:cs typeface="Franklin Gothic Medium"/>
              </a:rPr>
              <a:t>Examination</a:t>
            </a:r>
            <a:r>
              <a:rPr sz="1800" spc="15" dirty="0">
                <a:latin typeface="Franklin Gothic Medium"/>
                <a:cs typeface="Franklin Gothic Medium"/>
              </a:rPr>
              <a:t> </a:t>
            </a:r>
            <a:r>
              <a:rPr sz="1800" spc="-50" dirty="0">
                <a:latin typeface="Franklin Gothic Medium"/>
                <a:cs typeface="Franklin Gothic Medium"/>
              </a:rPr>
              <a:t>form</a:t>
            </a:r>
            <a:r>
              <a:rPr sz="1800" dirty="0">
                <a:latin typeface="Franklin Gothic Medium"/>
                <a:cs typeface="Franklin Gothic Medium"/>
              </a:rPr>
              <a:t> </a:t>
            </a:r>
            <a:r>
              <a:rPr sz="1800" spc="-30" dirty="0">
                <a:latin typeface="Franklin Gothic Medium"/>
                <a:cs typeface="Franklin Gothic Medium"/>
              </a:rPr>
              <a:t>carefully.</a:t>
            </a:r>
            <a:r>
              <a:rPr sz="1800" spc="20" dirty="0">
                <a:latin typeface="Franklin Gothic Medium"/>
                <a:cs typeface="Franklin Gothic Medium"/>
              </a:rPr>
              <a:t> </a:t>
            </a:r>
            <a:r>
              <a:rPr sz="1800" spc="-30" dirty="0">
                <a:latin typeface="Franklin Gothic Medium"/>
                <a:cs typeface="Franklin Gothic Medium"/>
              </a:rPr>
              <a:t>If</a:t>
            </a:r>
            <a:r>
              <a:rPr sz="1800" spc="10" dirty="0">
                <a:latin typeface="Franklin Gothic Medium"/>
                <a:cs typeface="Franklin Gothic Medium"/>
              </a:rPr>
              <a:t> </a:t>
            </a:r>
            <a:r>
              <a:rPr sz="1800" spc="-25" dirty="0">
                <a:latin typeface="Franklin Gothic Medium"/>
                <a:cs typeface="Franklin Gothic Medium"/>
              </a:rPr>
              <a:t>everything</a:t>
            </a:r>
            <a:r>
              <a:rPr sz="1800" spc="30" dirty="0">
                <a:latin typeface="Franklin Gothic Medium"/>
                <a:cs typeface="Franklin Gothic Medium"/>
              </a:rPr>
              <a:t> </a:t>
            </a:r>
            <a:r>
              <a:rPr sz="1800" spc="-25" dirty="0">
                <a:latin typeface="Franklin Gothic Medium"/>
                <a:cs typeface="Franklin Gothic Medium"/>
              </a:rPr>
              <a:t>looks</a:t>
            </a:r>
            <a:r>
              <a:rPr sz="1800" spc="15" dirty="0">
                <a:latin typeface="Franklin Gothic Medium"/>
                <a:cs typeface="Franklin Gothic Medium"/>
              </a:rPr>
              <a:t> </a:t>
            </a:r>
            <a:r>
              <a:rPr sz="1800" spc="-15" dirty="0">
                <a:latin typeface="Franklin Gothic Medium"/>
                <a:cs typeface="Franklin Gothic Medium"/>
              </a:rPr>
              <a:t>correct</a:t>
            </a:r>
            <a:r>
              <a:rPr sz="1800" spc="5" dirty="0">
                <a:latin typeface="Franklin Gothic Medium"/>
                <a:cs typeface="Franklin Gothic Medium"/>
              </a:rPr>
              <a:t> </a:t>
            </a:r>
            <a:r>
              <a:rPr sz="1800" spc="-15" dirty="0">
                <a:latin typeface="Franklin Gothic Medium"/>
                <a:cs typeface="Franklin Gothic Medium"/>
              </a:rPr>
              <a:t>and</a:t>
            </a:r>
            <a:r>
              <a:rPr sz="1800" spc="20" dirty="0">
                <a:latin typeface="Franklin Gothic Medium"/>
                <a:cs typeface="Franklin Gothic Medium"/>
              </a:rPr>
              <a:t> </a:t>
            </a:r>
            <a:r>
              <a:rPr sz="1800" spc="-35" dirty="0">
                <a:latin typeface="Franklin Gothic Medium"/>
                <a:cs typeface="Franklin Gothic Medium"/>
              </a:rPr>
              <a:t>you</a:t>
            </a:r>
            <a:r>
              <a:rPr sz="1800" spc="25" dirty="0">
                <a:latin typeface="Franklin Gothic Medium"/>
                <a:cs typeface="Franklin Gothic Medium"/>
              </a:rPr>
              <a:t> </a:t>
            </a:r>
            <a:r>
              <a:rPr sz="1800" spc="-20" dirty="0">
                <a:latin typeface="Franklin Gothic Medium"/>
                <a:cs typeface="Franklin Gothic Medium"/>
              </a:rPr>
              <a:t>are</a:t>
            </a:r>
            <a:r>
              <a:rPr sz="1800" spc="10" dirty="0">
                <a:latin typeface="Franklin Gothic Medium"/>
                <a:cs typeface="Franklin Gothic Medium"/>
              </a:rPr>
              <a:t> </a:t>
            </a:r>
            <a:r>
              <a:rPr sz="1800" spc="-15" dirty="0">
                <a:latin typeface="Franklin Gothic Medium"/>
                <a:cs typeface="Franklin Gothic Medium"/>
              </a:rPr>
              <a:t>satisfied</a:t>
            </a:r>
            <a:r>
              <a:rPr sz="1800" spc="15" dirty="0">
                <a:latin typeface="Franklin Gothic Medium"/>
                <a:cs typeface="Franklin Gothic Medium"/>
              </a:rPr>
              <a:t> </a:t>
            </a:r>
            <a:r>
              <a:rPr sz="1800" spc="-35" dirty="0">
                <a:latin typeface="Franklin Gothic Medium"/>
                <a:cs typeface="Franklin Gothic Medium"/>
              </a:rPr>
              <a:t>with</a:t>
            </a:r>
            <a:r>
              <a:rPr sz="1800" spc="15" dirty="0">
                <a:latin typeface="Franklin Gothic Medium"/>
                <a:cs typeface="Franklin Gothic Medium"/>
              </a:rPr>
              <a:t> </a:t>
            </a:r>
            <a:r>
              <a:rPr sz="1800" spc="-15" dirty="0">
                <a:latin typeface="Franklin Gothic Medium"/>
                <a:cs typeface="Franklin Gothic Medium"/>
              </a:rPr>
              <a:t>the</a:t>
            </a:r>
            <a:r>
              <a:rPr sz="1800" spc="10" dirty="0">
                <a:latin typeface="Franklin Gothic Medium"/>
                <a:cs typeface="Franklin Gothic Medium"/>
              </a:rPr>
              <a:t> </a:t>
            </a:r>
            <a:r>
              <a:rPr sz="1800" spc="-15" dirty="0">
                <a:latin typeface="Franklin Gothic Medium"/>
                <a:cs typeface="Franklin Gothic Medium"/>
              </a:rPr>
              <a:t>details, </a:t>
            </a:r>
            <a:r>
              <a:rPr sz="1800" spc="-434" dirty="0">
                <a:latin typeface="Franklin Gothic Medium"/>
                <a:cs typeface="Franklin Gothic Medium"/>
              </a:rPr>
              <a:t> </a:t>
            </a:r>
            <a:r>
              <a:rPr sz="1800" spc="-25" dirty="0">
                <a:latin typeface="Franklin Gothic Medium"/>
                <a:cs typeface="Franklin Gothic Medium"/>
              </a:rPr>
              <a:t>click</a:t>
            </a:r>
            <a:r>
              <a:rPr sz="1800" dirty="0">
                <a:latin typeface="Franklin Gothic Medium"/>
                <a:cs typeface="Franklin Gothic Medium"/>
              </a:rPr>
              <a:t> </a:t>
            </a:r>
            <a:r>
              <a:rPr sz="1800" spc="-15" dirty="0">
                <a:latin typeface="Franklin Gothic Medium"/>
                <a:cs typeface="Franklin Gothic Medium"/>
              </a:rPr>
              <a:t>the</a:t>
            </a:r>
            <a:r>
              <a:rPr sz="1800" spc="-5" dirty="0">
                <a:latin typeface="Franklin Gothic Medium"/>
                <a:cs typeface="Franklin Gothic Medium"/>
              </a:rPr>
              <a:t> </a:t>
            </a:r>
            <a:r>
              <a:rPr sz="1800" spc="-15" dirty="0">
                <a:latin typeface="Franklin Gothic Medium"/>
                <a:cs typeface="Franklin Gothic Medium"/>
              </a:rPr>
              <a:t>Final</a:t>
            </a:r>
            <a:r>
              <a:rPr sz="1800" spc="-35" dirty="0">
                <a:latin typeface="Franklin Gothic Medium"/>
                <a:cs typeface="Franklin Gothic Medium"/>
              </a:rPr>
              <a:t> </a:t>
            </a:r>
            <a:r>
              <a:rPr sz="1800" b="1" spc="-25" dirty="0">
                <a:latin typeface="Franklin Gothic Medium"/>
                <a:cs typeface="Franklin Gothic Medium"/>
              </a:rPr>
              <a:t>Submit</a:t>
            </a:r>
            <a:r>
              <a:rPr sz="1800" spc="-25" dirty="0">
                <a:latin typeface="Franklin Gothic Medium"/>
                <a:cs typeface="Franklin Gothic Medium"/>
              </a:rPr>
              <a:t> </a:t>
            </a:r>
            <a:r>
              <a:rPr sz="1800" spc="-15" dirty="0">
                <a:latin typeface="Franklin Gothic Medium"/>
                <a:cs typeface="Franklin Gothic Medium"/>
              </a:rPr>
              <a:t>button.</a:t>
            </a:r>
            <a:r>
              <a:rPr sz="1800" spc="-10" dirty="0">
                <a:latin typeface="Franklin Gothic Medium"/>
                <a:cs typeface="Franklin Gothic Medium"/>
              </a:rPr>
              <a:t> </a:t>
            </a:r>
            <a:r>
              <a:rPr sz="1800" spc="-30" dirty="0">
                <a:latin typeface="Franklin Gothic Medium"/>
                <a:cs typeface="Franklin Gothic Medium"/>
              </a:rPr>
              <a:t>If</a:t>
            </a:r>
            <a:r>
              <a:rPr sz="1800" spc="-5" dirty="0">
                <a:latin typeface="Franklin Gothic Medium"/>
                <a:cs typeface="Franklin Gothic Medium"/>
              </a:rPr>
              <a:t> </a:t>
            </a:r>
            <a:r>
              <a:rPr sz="1800" spc="-35" dirty="0">
                <a:latin typeface="Franklin Gothic Medium"/>
                <a:cs typeface="Franklin Gothic Medium"/>
              </a:rPr>
              <a:t>you</a:t>
            </a:r>
            <a:r>
              <a:rPr sz="1800" spc="5" dirty="0">
                <a:latin typeface="Franklin Gothic Medium"/>
                <a:cs typeface="Franklin Gothic Medium"/>
              </a:rPr>
              <a:t> </a:t>
            </a:r>
            <a:r>
              <a:rPr sz="1800" spc="-5" dirty="0">
                <a:latin typeface="Franklin Gothic Medium"/>
                <a:cs typeface="Franklin Gothic Medium"/>
              </a:rPr>
              <a:t>need</a:t>
            </a:r>
            <a:r>
              <a:rPr sz="1800" dirty="0">
                <a:latin typeface="Franklin Gothic Medium"/>
                <a:cs typeface="Franklin Gothic Medium"/>
              </a:rPr>
              <a:t> </a:t>
            </a:r>
            <a:r>
              <a:rPr sz="1800" spc="-35" dirty="0">
                <a:latin typeface="Franklin Gothic Medium"/>
                <a:cs typeface="Franklin Gothic Medium"/>
              </a:rPr>
              <a:t>to</a:t>
            </a:r>
            <a:r>
              <a:rPr sz="1800" spc="10" dirty="0">
                <a:latin typeface="Franklin Gothic Medium"/>
                <a:cs typeface="Franklin Gothic Medium"/>
              </a:rPr>
              <a:t> </a:t>
            </a:r>
            <a:r>
              <a:rPr sz="1800" spc="-60" dirty="0">
                <a:latin typeface="Franklin Gothic Medium"/>
                <a:cs typeface="Franklin Gothic Medium"/>
              </a:rPr>
              <a:t>make</a:t>
            </a:r>
            <a:r>
              <a:rPr sz="1800" spc="-10" dirty="0">
                <a:latin typeface="Franklin Gothic Medium"/>
                <a:cs typeface="Franklin Gothic Medium"/>
              </a:rPr>
              <a:t> </a:t>
            </a:r>
            <a:r>
              <a:rPr sz="1800" spc="-40" dirty="0">
                <a:latin typeface="Franklin Gothic Medium"/>
                <a:cs typeface="Franklin Gothic Medium"/>
              </a:rPr>
              <a:t>any</a:t>
            </a:r>
            <a:r>
              <a:rPr sz="1800" dirty="0">
                <a:latin typeface="Franklin Gothic Medium"/>
                <a:cs typeface="Franklin Gothic Medium"/>
              </a:rPr>
              <a:t> </a:t>
            </a:r>
            <a:r>
              <a:rPr sz="1800" spc="-10" dirty="0">
                <a:latin typeface="Franklin Gothic Medium"/>
                <a:cs typeface="Franklin Gothic Medium"/>
              </a:rPr>
              <a:t>changes,</a:t>
            </a:r>
            <a:r>
              <a:rPr sz="1800" spc="10" dirty="0">
                <a:latin typeface="Franklin Gothic Medium"/>
                <a:cs typeface="Franklin Gothic Medium"/>
              </a:rPr>
              <a:t> </a:t>
            </a:r>
            <a:r>
              <a:rPr sz="1800" spc="-25" dirty="0">
                <a:latin typeface="Franklin Gothic Medium"/>
                <a:cs typeface="Franklin Gothic Medium"/>
              </a:rPr>
              <a:t>click</a:t>
            </a:r>
            <a:r>
              <a:rPr sz="1800" dirty="0">
                <a:latin typeface="Franklin Gothic Medium"/>
                <a:cs typeface="Franklin Gothic Medium"/>
              </a:rPr>
              <a:t> </a:t>
            </a:r>
            <a:r>
              <a:rPr sz="1800" spc="-15" dirty="0">
                <a:latin typeface="Franklin Gothic Medium"/>
                <a:cs typeface="Franklin Gothic Medium"/>
              </a:rPr>
              <a:t>the</a:t>
            </a:r>
            <a:r>
              <a:rPr sz="1800" dirty="0">
                <a:latin typeface="Franklin Gothic Medium"/>
                <a:cs typeface="Franklin Gothic Medium"/>
              </a:rPr>
              <a:t> </a:t>
            </a:r>
            <a:r>
              <a:rPr sz="1800" b="1" spc="-10" dirty="0">
                <a:latin typeface="Franklin Gothic Medium"/>
                <a:cs typeface="Franklin Gothic Medium"/>
              </a:rPr>
              <a:t>Update</a:t>
            </a:r>
            <a:r>
              <a:rPr sz="1800" spc="-30" dirty="0">
                <a:latin typeface="Franklin Gothic Medium"/>
                <a:cs typeface="Franklin Gothic Medium"/>
              </a:rPr>
              <a:t> </a:t>
            </a:r>
            <a:r>
              <a:rPr sz="1800" spc="-20" dirty="0">
                <a:latin typeface="Franklin Gothic Medium"/>
                <a:cs typeface="Franklin Gothic Medium"/>
              </a:rPr>
              <a:t>button</a:t>
            </a:r>
            <a:r>
              <a:rPr sz="1800" spc="-15" dirty="0">
                <a:latin typeface="Franklin Gothic Medium"/>
                <a:cs typeface="Franklin Gothic Medium"/>
              </a:rPr>
              <a:t> </a:t>
            </a:r>
            <a:r>
              <a:rPr sz="1800" spc="-40" dirty="0">
                <a:latin typeface="Franklin Gothic Medium"/>
                <a:cs typeface="Franklin Gothic Medium"/>
              </a:rPr>
              <a:t>to</a:t>
            </a:r>
            <a:r>
              <a:rPr sz="1800" spc="5" dirty="0">
                <a:latin typeface="Franklin Gothic Medium"/>
                <a:cs typeface="Franklin Gothic Medium"/>
              </a:rPr>
              <a:t> </a:t>
            </a:r>
            <a:r>
              <a:rPr sz="1800" spc="-15" dirty="0">
                <a:latin typeface="Franklin Gothic Medium"/>
                <a:cs typeface="Franklin Gothic Medium"/>
              </a:rPr>
              <a:t>revise</a:t>
            </a:r>
            <a:r>
              <a:rPr sz="1800" dirty="0">
                <a:latin typeface="Franklin Gothic Medium"/>
                <a:cs typeface="Franklin Gothic Medium"/>
              </a:rPr>
              <a:t> </a:t>
            </a:r>
            <a:r>
              <a:rPr sz="1800" spc="-25" dirty="0">
                <a:latin typeface="Franklin Gothic Medium"/>
                <a:cs typeface="Franklin Gothic Medium"/>
              </a:rPr>
              <a:t>your</a:t>
            </a:r>
            <a:r>
              <a:rPr sz="1800" spc="-5" dirty="0">
                <a:latin typeface="Franklin Gothic Medium"/>
                <a:cs typeface="Franklin Gothic Medium"/>
              </a:rPr>
              <a:t> </a:t>
            </a:r>
            <a:r>
              <a:rPr sz="1800" spc="-40" dirty="0">
                <a:latin typeface="Franklin Gothic Medium"/>
                <a:cs typeface="Franklin Gothic Medium"/>
              </a:rPr>
              <a:t>form.</a:t>
            </a:r>
            <a:endParaRPr sz="1800" dirty="0">
              <a:latin typeface="Franklin Gothic Medium"/>
              <a:cs typeface="Franklin Gothic Medium"/>
            </a:endParaRPr>
          </a:p>
        </p:txBody>
      </p:sp>
      <p:grpSp>
        <p:nvGrpSpPr>
          <p:cNvPr id="4" name="object 4"/>
          <p:cNvGrpSpPr/>
          <p:nvPr/>
        </p:nvGrpSpPr>
        <p:grpSpPr>
          <a:xfrm>
            <a:off x="1672208" y="1006094"/>
            <a:ext cx="7677150" cy="5547106"/>
            <a:chOff x="1672208" y="956233"/>
            <a:chExt cx="7677150" cy="5771515"/>
          </a:xfrm>
        </p:grpSpPr>
        <p:pic>
          <p:nvPicPr>
            <p:cNvPr id="5" name="object 5"/>
            <p:cNvPicPr/>
            <p:nvPr/>
          </p:nvPicPr>
          <p:blipFill>
            <a:blip r:embed="rId2" cstate="print"/>
            <a:stretch>
              <a:fillRect/>
            </a:stretch>
          </p:blipFill>
          <p:spPr>
            <a:xfrm>
              <a:off x="1672208" y="956233"/>
              <a:ext cx="7677023" cy="5771134"/>
            </a:xfrm>
            <a:prstGeom prst="rect">
              <a:avLst/>
            </a:prstGeom>
          </p:spPr>
        </p:pic>
        <p:pic>
          <p:nvPicPr>
            <p:cNvPr id="6" name="object 6"/>
            <p:cNvPicPr/>
            <p:nvPr/>
          </p:nvPicPr>
          <p:blipFill>
            <a:blip r:embed="rId3" cstate="print"/>
            <a:stretch>
              <a:fillRect/>
            </a:stretch>
          </p:blipFill>
          <p:spPr>
            <a:xfrm>
              <a:off x="6505955" y="2001011"/>
              <a:ext cx="657605" cy="320801"/>
            </a:xfrm>
            <a:prstGeom prst="rect">
              <a:avLst/>
            </a:prstGeom>
          </p:spPr>
        </p:pic>
        <p:pic>
          <p:nvPicPr>
            <p:cNvPr id="7" name="object 7"/>
            <p:cNvPicPr/>
            <p:nvPr/>
          </p:nvPicPr>
          <p:blipFill>
            <a:blip r:embed="rId4" cstate="print"/>
            <a:stretch>
              <a:fillRect/>
            </a:stretch>
          </p:blipFill>
          <p:spPr>
            <a:xfrm>
              <a:off x="3785616" y="3075431"/>
              <a:ext cx="425958" cy="95250"/>
            </a:xfrm>
            <a:prstGeom prst="rect">
              <a:avLst/>
            </a:prstGeom>
          </p:spPr>
        </p:pic>
        <p:pic>
          <p:nvPicPr>
            <p:cNvPr id="8" name="object 8"/>
            <p:cNvPicPr/>
            <p:nvPr/>
          </p:nvPicPr>
          <p:blipFill>
            <a:blip r:embed="rId5" cstate="print"/>
            <a:stretch>
              <a:fillRect/>
            </a:stretch>
          </p:blipFill>
          <p:spPr>
            <a:xfrm>
              <a:off x="3777995" y="3095243"/>
              <a:ext cx="387858" cy="80010"/>
            </a:xfrm>
            <a:prstGeom prst="rect">
              <a:avLst/>
            </a:prstGeom>
          </p:spPr>
        </p:pic>
        <p:pic>
          <p:nvPicPr>
            <p:cNvPr id="9" name="object 9"/>
            <p:cNvPicPr/>
            <p:nvPr/>
          </p:nvPicPr>
          <p:blipFill>
            <a:blip r:embed="rId6" cstate="print"/>
            <a:stretch>
              <a:fillRect/>
            </a:stretch>
          </p:blipFill>
          <p:spPr>
            <a:xfrm>
              <a:off x="3793235" y="3051047"/>
              <a:ext cx="506729" cy="101346"/>
            </a:xfrm>
            <a:prstGeom prst="rect">
              <a:avLst/>
            </a:prstGeom>
          </p:spPr>
        </p:pic>
        <p:pic>
          <p:nvPicPr>
            <p:cNvPr id="10" name="object 10"/>
            <p:cNvPicPr/>
            <p:nvPr/>
          </p:nvPicPr>
          <p:blipFill>
            <a:blip r:embed="rId7" cstate="print"/>
            <a:stretch>
              <a:fillRect/>
            </a:stretch>
          </p:blipFill>
          <p:spPr>
            <a:xfrm>
              <a:off x="3529583" y="3250691"/>
              <a:ext cx="186689" cy="188213"/>
            </a:xfrm>
            <a:prstGeom prst="rect">
              <a:avLst/>
            </a:prstGeom>
          </p:spPr>
        </p:pic>
        <p:pic>
          <p:nvPicPr>
            <p:cNvPr id="11" name="object 11"/>
            <p:cNvPicPr/>
            <p:nvPr/>
          </p:nvPicPr>
          <p:blipFill>
            <a:blip r:embed="rId8" cstate="print"/>
            <a:stretch>
              <a:fillRect/>
            </a:stretch>
          </p:blipFill>
          <p:spPr>
            <a:xfrm>
              <a:off x="3224783" y="3235452"/>
              <a:ext cx="2202942" cy="223265"/>
            </a:xfrm>
            <a:prstGeom prst="rect">
              <a:avLst/>
            </a:prstGeom>
          </p:spPr>
        </p:pic>
        <p:pic>
          <p:nvPicPr>
            <p:cNvPr id="12" name="object 12"/>
            <p:cNvPicPr/>
            <p:nvPr/>
          </p:nvPicPr>
          <p:blipFill>
            <a:blip r:embed="rId9" cstate="print"/>
            <a:stretch>
              <a:fillRect/>
            </a:stretch>
          </p:blipFill>
          <p:spPr>
            <a:xfrm>
              <a:off x="7766304" y="4088891"/>
              <a:ext cx="607314" cy="208025"/>
            </a:xfrm>
            <a:prstGeom prst="rect">
              <a:avLst/>
            </a:prstGeom>
          </p:spPr>
        </p:pic>
        <p:pic>
          <p:nvPicPr>
            <p:cNvPr id="13" name="object 13"/>
            <p:cNvPicPr/>
            <p:nvPr/>
          </p:nvPicPr>
          <p:blipFill>
            <a:blip r:embed="rId10" cstate="print"/>
            <a:stretch>
              <a:fillRect/>
            </a:stretch>
          </p:blipFill>
          <p:spPr>
            <a:xfrm>
              <a:off x="2615183" y="4088891"/>
              <a:ext cx="790194" cy="188213"/>
            </a:xfrm>
            <a:prstGeom prst="rect">
              <a:avLst/>
            </a:prstGeom>
          </p:spPr>
        </p:pic>
        <p:pic>
          <p:nvPicPr>
            <p:cNvPr id="14" name="object 14"/>
            <p:cNvPicPr/>
            <p:nvPr/>
          </p:nvPicPr>
          <p:blipFill>
            <a:blip r:embed="rId11" cstate="print"/>
            <a:stretch>
              <a:fillRect/>
            </a:stretch>
          </p:blipFill>
          <p:spPr>
            <a:xfrm>
              <a:off x="2510027" y="4101084"/>
              <a:ext cx="255269" cy="198881"/>
            </a:xfrm>
            <a:prstGeom prst="rect">
              <a:avLst/>
            </a:prstGeom>
          </p:spPr>
        </p:pic>
        <p:pic>
          <p:nvPicPr>
            <p:cNvPr id="15" name="object 15"/>
            <p:cNvPicPr/>
            <p:nvPr/>
          </p:nvPicPr>
          <p:blipFill>
            <a:blip r:embed="rId12" cstate="print"/>
            <a:stretch>
              <a:fillRect/>
            </a:stretch>
          </p:blipFill>
          <p:spPr>
            <a:xfrm>
              <a:off x="4581144" y="5512308"/>
              <a:ext cx="799338" cy="232409"/>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166573"/>
            <a:ext cx="11597005" cy="848994"/>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Franklin Gothic Medium"/>
                <a:cs typeface="Franklin Gothic Medium"/>
              </a:rPr>
              <a:t>Step</a:t>
            </a:r>
            <a:r>
              <a:rPr sz="1800" b="1" spc="-45" dirty="0">
                <a:latin typeface="Franklin Gothic Medium"/>
                <a:cs typeface="Franklin Gothic Medium"/>
              </a:rPr>
              <a:t> </a:t>
            </a:r>
            <a:r>
              <a:rPr lang="en-GB" b="1" spc="10" dirty="0">
                <a:latin typeface="Franklin Gothic Medium"/>
                <a:cs typeface="Franklin Gothic Medium"/>
              </a:rPr>
              <a:t>7</a:t>
            </a:r>
            <a:r>
              <a:rPr sz="1800" b="1" spc="10" dirty="0">
                <a:latin typeface="Franklin Gothic Medium"/>
                <a:cs typeface="Franklin Gothic Medium"/>
              </a:rPr>
              <a:t>:</a:t>
            </a:r>
            <a:r>
              <a:rPr sz="1800" b="1" spc="-10" dirty="0">
                <a:latin typeface="Franklin Gothic Medium"/>
                <a:cs typeface="Franklin Gothic Medium"/>
              </a:rPr>
              <a:t> </a:t>
            </a:r>
            <a:r>
              <a:rPr sz="1800" b="1" spc="-25" dirty="0">
                <a:latin typeface="Franklin Gothic Medium"/>
                <a:cs typeface="Franklin Gothic Medium"/>
              </a:rPr>
              <a:t>Examination</a:t>
            </a:r>
            <a:r>
              <a:rPr sz="1800" b="1" spc="-40" dirty="0">
                <a:latin typeface="Franklin Gothic Medium"/>
                <a:cs typeface="Franklin Gothic Medium"/>
              </a:rPr>
              <a:t> </a:t>
            </a:r>
            <a:r>
              <a:rPr sz="1800" b="1" spc="-15" dirty="0">
                <a:latin typeface="Franklin Gothic Medium"/>
                <a:cs typeface="Franklin Gothic Medium"/>
              </a:rPr>
              <a:t>Fee</a:t>
            </a:r>
            <a:r>
              <a:rPr sz="1800" b="1" spc="-30" dirty="0">
                <a:latin typeface="Franklin Gothic Medium"/>
                <a:cs typeface="Franklin Gothic Medium"/>
              </a:rPr>
              <a:t> </a:t>
            </a:r>
            <a:r>
              <a:rPr sz="1800" b="1" spc="-45" dirty="0">
                <a:latin typeface="Franklin Gothic Medium"/>
                <a:cs typeface="Franklin Gothic Medium"/>
              </a:rPr>
              <a:t>Payment</a:t>
            </a:r>
            <a:endParaRPr sz="1800" b="1" dirty="0">
              <a:latin typeface="Franklin Gothic Medium"/>
              <a:cs typeface="Franklin Gothic Medium"/>
            </a:endParaRPr>
          </a:p>
          <a:p>
            <a:pPr marL="12700" marR="5080">
              <a:lnSpc>
                <a:spcPct val="100000"/>
              </a:lnSpc>
              <a:spcBef>
                <a:spcPts val="5"/>
              </a:spcBef>
            </a:pPr>
            <a:r>
              <a:rPr sz="1800" spc="-40" dirty="0">
                <a:latin typeface="Franklin Gothic Medium"/>
                <a:cs typeface="Franklin Gothic Medium"/>
              </a:rPr>
              <a:t>After</a:t>
            </a:r>
            <a:r>
              <a:rPr sz="1800" spc="5" dirty="0">
                <a:latin typeface="Franklin Gothic Medium"/>
                <a:cs typeface="Franklin Gothic Medium"/>
              </a:rPr>
              <a:t> </a:t>
            </a:r>
            <a:r>
              <a:rPr sz="1800" spc="-35" dirty="0">
                <a:latin typeface="Franklin Gothic Medium"/>
                <a:cs typeface="Franklin Gothic Medium"/>
              </a:rPr>
              <a:t>completing</a:t>
            </a:r>
            <a:r>
              <a:rPr sz="1800" spc="15" dirty="0">
                <a:latin typeface="Franklin Gothic Medium"/>
                <a:cs typeface="Franklin Gothic Medium"/>
              </a:rPr>
              <a:t> </a:t>
            </a:r>
            <a:r>
              <a:rPr sz="1800" spc="-25" dirty="0">
                <a:latin typeface="Franklin Gothic Medium"/>
                <a:cs typeface="Franklin Gothic Medium"/>
              </a:rPr>
              <a:t>your</a:t>
            </a:r>
            <a:r>
              <a:rPr sz="1800" spc="15" dirty="0">
                <a:latin typeface="Franklin Gothic Medium"/>
                <a:cs typeface="Franklin Gothic Medium"/>
              </a:rPr>
              <a:t> </a:t>
            </a:r>
            <a:r>
              <a:rPr sz="1800" spc="-40" dirty="0">
                <a:latin typeface="Franklin Gothic Medium"/>
                <a:cs typeface="Franklin Gothic Medium"/>
              </a:rPr>
              <a:t>form,</a:t>
            </a:r>
            <a:r>
              <a:rPr sz="1800" spc="-5" dirty="0">
                <a:latin typeface="Franklin Gothic Medium"/>
                <a:cs typeface="Franklin Gothic Medium"/>
              </a:rPr>
              <a:t> </a:t>
            </a:r>
            <a:r>
              <a:rPr sz="1800" spc="-15" dirty="0">
                <a:latin typeface="Franklin Gothic Medium"/>
                <a:cs typeface="Franklin Gothic Medium"/>
              </a:rPr>
              <a:t>proceed</a:t>
            </a:r>
            <a:r>
              <a:rPr sz="1800" spc="15" dirty="0">
                <a:latin typeface="Franklin Gothic Medium"/>
                <a:cs typeface="Franklin Gothic Medium"/>
              </a:rPr>
              <a:t> </a:t>
            </a:r>
            <a:r>
              <a:rPr sz="1800" spc="-40" dirty="0">
                <a:latin typeface="Franklin Gothic Medium"/>
                <a:cs typeface="Franklin Gothic Medium"/>
              </a:rPr>
              <a:t>to</a:t>
            </a:r>
            <a:r>
              <a:rPr sz="1800" spc="15" dirty="0">
                <a:latin typeface="Franklin Gothic Medium"/>
                <a:cs typeface="Franklin Gothic Medium"/>
              </a:rPr>
              <a:t> </a:t>
            </a:r>
            <a:r>
              <a:rPr sz="1800" spc="-45" dirty="0">
                <a:latin typeface="Franklin Gothic Medium"/>
                <a:cs typeface="Franklin Gothic Medium"/>
              </a:rPr>
              <a:t>pay</a:t>
            </a:r>
            <a:r>
              <a:rPr sz="1800" spc="5" dirty="0">
                <a:latin typeface="Franklin Gothic Medium"/>
                <a:cs typeface="Franklin Gothic Medium"/>
              </a:rPr>
              <a:t> </a:t>
            </a:r>
            <a:r>
              <a:rPr sz="1800" spc="-15" dirty="0">
                <a:latin typeface="Franklin Gothic Medium"/>
                <a:cs typeface="Franklin Gothic Medium"/>
              </a:rPr>
              <a:t>the</a:t>
            </a:r>
            <a:r>
              <a:rPr sz="1800" dirty="0">
                <a:latin typeface="Franklin Gothic Medium"/>
                <a:cs typeface="Franklin Gothic Medium"/>
              </a:rPr>
              <a:t> </a:t>
            </a:r>
            <a:r>
              <a:rPr sz="1800" spc="-35" dirty="0">
                <a:latin typeface="Franklin Gothic Medium"/>
                <a:cs typeface="Franklin Gothic Medium"/>
              </a:rPr>
              <a:t>examination</a:t>
            </a:r>
            <a:r>
              <a:rPr sz="1800" spc="20" dirty="0">
                <a:latin typeface="Franklin Gothic Medium"/>
                <a:cs typeface="Franklin Gothic Medium"/>
              </a:rPr>
              <a:t> </a:t>
            </a:r>
            <a:r>
              <a:rPr sz="1800" spc="-20" dirty="0">
                <a:latin typeface="Franklin Gothic Medium"/>
                <a:cs typeface="Franklin Gothic Medium"/>
              </a:rPr>
              <a:t>fee.</a:t>
            </a:r>
            <a:r>
              <a:rPr sz="1800" spc="15" dirty="0">
                <a:latin typeface="Franklin Gothic Medium"/>
                <a:cs typeface="Franklin Gothic Medium"/>
              </a:rPr>
              <a:t> </a:t>
            </a:r>
            <a:r>
              <a:rPr sz="1800" spc="-25" dirty="0">
                <a:latin typeface="Franklin Gothic Medium"/>
                <a:cs typeface="Franklin Gothic Medium"/>
              </a:rPr>
              <a:t>Please</a:t>
            </a:r>
            <a:r>
              <a:rPr sz="1800" spc="10" dirty="0">
                <a:latin typeface="Franklin Gothic Medium"/>
                <a:cs typeface="Franklin Gothic Medium"/>
              </a:rPr>
              <a:t> </a:t>
            </a:r>
            <a:r>
              <a:rPr sz="1800" spc="-35" dirty="0">
                <a:latin typeface="Franklin Gothic Medium"/>
                <a:cs typeface="Franklin Gothic Medium"/>
              </a:rPr>
              <a:t>review</a:t>
            </a:r>
            <a:r>
              <a:rPr sz="1800" spc="30" dirty="0">
                <a:latin typeface="Franklin Gothic Medium"/>
                <a:cs typeface="Franklin Gothic Medium"/>
              </a:rPr>
              <a:t> </a:t>
            </a:r>
            <a:r>
              <a:rPr sz="1800" spc="-15" dirty="0">
                <a:latin typeface="Franklin Gothic Medium"/>
                <a:cs typeface="Franklin Gothic Medium"/>
              </a:rPr>
              <a:t>the</a:t>
            </a:r>
            <a:r>
              <a:rPr sz="1800" dirty="0">
                <a:latin typeface="Franklin Gothic Medium"/>
                <a:cs typeface="Franklin Gothic Medium"/>
              </a:rPr>
              <a:t> </a:t>
            </a:r>
            <a:r>
              <a:rPr sz="1800" spc="-35" dirty="0">
                <a:latin typeface="Franklin Gothic Medium"/>
                <a:cs typeface="Franklin Gothic Medium"/>
              </a:rPr>
              <a:t>fee</a:t>
            </a:r>
            <a:r>
              <a:rPr sz="1800" spc="10" dirty="0">
                <a:latin typeface="Franklin Gothic Medium"/>
                <a:cs typeface="Franklin Gothic Medium"/>
              </a:rPr>
              <a:t> </a:t>
            </a:r>
            <a:r>
              <a:rPr sz="1800" spc="-20" dirty="0">
                <a:latin typeface="Franklin Gothic Medium"/>
                <a:cs typeface="Franklin Gothic Medium"/>
              </a:rPr>
              <a:t>details</a:t>
            </a:r>
            <a:r>
              <a:rPr sz="1800" spc="30" dirty="0">
                <a:latin typeface="Franklin Gothic Medium"/>
                <a:cs typeface="Franklin Gothic Medium"/>
              </a:rPr>
              <a:t> </a:t>
            </a:r>
            <a:r>
              <a:rPr sz="1800" spc="-25" dirty="0">
                <a:latin typeface="Franklin Gothic Medium"/>
                <a:cs typeface="Franklin Gothic Medium"/>
              </a:rPr>
              <a:t>carefully</a:t>
            </a:r>
            <a:r>
              <a:rPr sz="1800" spc="25" dirty="0">
                <a:latin typeface="Franklin Gothic Medium"/>
                <a:cs typeface="Franklin Gothic Medium"/>
              </a:rPr>
              <a:t> </a:t>
            </a:r>
            <a:r>
              <a:rPr sz="1800" spc="-20" dirty="0">
                <a:latin typeface="Franklin Gothic Medium"/>
                <a:cs typeface="Franklin Gothic Medium"/>
              </a:rPr>
              <a:t>before</a:t>
            </a:r>
            <a:r>
              <a:rPr sz="1800" spc="-10" dirty="0">
                <a:latin typeface="Franklin Gothic Medium"/>
                <a:cs typeface="Franklin Gothic Medium"/>
              </a:rPr>
              <a:t> </a:t>
            </a:r>
            <a:r>
              <a:rPr sz="1800" spc="-50" dirty="0">
                <a:latin typeface="Franklin Gothic Medium"/>
                <a:cs typeface="Franklin Gothic Medium"/>
              </a:rPr>
              <a:t>making</a:t>
            </a:r>
            <a:r>
              <a:rPr sz="1800" spc="15" dirty="0">
                <a:latin typeface="Franklin Gothic Medium"/>
                <a:cs typeface="Franklin Gothic Medium"/>
              </a:rPr>
              <a:t> </a:t>
            </a:r>
            <a:r>
              <a:rPr sz="1800" spc="-15" dirty="0">
                <a:latin typeface="Franklin Gothic Medium"/>
                <a:cs typeface="Franklin Gothic Medium"/>
              </a:rPr>
              <a:t>the </a:t>
            </a:r>
            <a:r>
              <a:rPr sz="1800" spc="-434" dirty="0">
                <a:latin typeface="Franklin Gothic Medium"/>
                <a:cs typeface="Franklin Gothic Medium"/>
              </a:rPr>
              <a:t> </a:t>
            </a:r>
            <a:r>
              <a:rPr sz="1800" spc="-35" dirty="0">
                <a:latin typeface="Franklin Gothic Medium"/>
                <a:cs typeface="Franklin Gothic Medium"/>
              </a:rPr>
              <a:t>payment.</a:t>
            </a:r>
            <a:r>
              <a:rPr lang="en-GB" sz="1800" spc="-35" dirty="0">
                <a:latin typeface="Franklin Gothic Medium"/>
                <a:cs typeface="Franklin Gothic Medium"/>
              </a:rPr>
              <a:t> </a:t>
            </a:r>
            <a:r>
              <a:rPr lang="en-GB" sz="1800" spc="-30" dirty="0">
                <a:latin typeface="Franklin Gothic Medium"/>
                <a:cs typeface="Franklin Gothic Medium"/>
              </a:rPr>
              <a:t>Click</a:t>
            </a:r>
            <a:r>
              <a:rPr lang="en-GB" sz="1800" spc="-5" dirty="0">
                <a:latin typeface="Franklin Gothic Medium"/>
                <a:cs typeface="Franklin Gothic Medium"/>
              </a:rPr>
              <a:t> </a:t>
            </a:r>
            <a:r>
              <a:rPr lang="en-GB" sz="1800" spc="-15" dirty="0">
                <a:latin typeface="Franklin Gothic Medium"/>
                <a:cs typeface="Franklin Gothic Medium"/>
              </a:rPr>
              <a:t>the</a:t>
            </a:r>
            <a:r>
              <a:rPr lang="en-GB" sz="1800" spc="5" dirty="0">
                <a:latin typeface="Franklin Gothic Medium"/>
                <a:cs typeface="Franklin Gothic Medium"/>
              </a:rPr>
              <a:t> </a:t>
            </a:r>
            <a:r>
              <a:rPr lang="en-GB" sz="1800" spc="-80" dirty="0">
                <a:latin typeface="Franklin Gothic Medium"/>
                <a:cs typeface="Franklin Gothic Medium"/>
              </a:rPr>
              <a:t>"Pay</a:t>
            </a:r>
            <a:r>
              <a:rPr lang="en-GB" sz="1800" spc="20" dirty="0">
                <a:latin typeface="Franklin Gothic Medium"/>
                <a:cs typeface="Franklin Gothic Medium"/>
              </a:rPr>
              <a:t> </a:t>
            </a:r>
            <a:r>
              <a:rPr lang="en-GB" sz="1800" spc="-55" dirty="0">
                <a:latin typeface="Franklin Gothic Medium"/>
                <a:cs typeface="Franklin Gothic Medium"/>
              </a:rPr>
              <a:t>Now"</a:t>
            </a:r>
            <a:r>
              <a:rPr lang="en-GB" sz="1800" spc="-5" dirty="0">
                <a:latin typeface="Franklin Gothic Medium"/>
                <a:cs typeface="Franklin Gothic Medium"/>
              </a:rPr>
              <a:t> </a:t>
            </a:r>
            <a:r>
              <a:rPr lang="en-GB" sz="1800" spc="-20" dirty="0">
                <a:latin typeface="Franklin Gothic Medium"/>
                <a:cs typeface="Franklin Gothic Medium"/>
              </a:rPr>
              <a:t>button</a:t>
            </a:r>
            <a:r>
              <a:rPr lang="en-GB" sz="1800" spc="-5" dirty="0">
                <a:latin typeface="Franklin Gothic Medium"/>
                <a:cs typeface="Franklin Gothic Medium"/>
              </a:rPr>
              <a:t> </a:t>
            </a:r>
            <a:r>
              <a:rPr lang="en-GB" sz="1800" spc="-40" dirty="0">
                <a:latin typeface="Franklin Gothic Medium"/>
                <a:cs typeface="Franklin Gothic Medium"/>
              </a:rPr>
              <a:t>to</a:t>
            </a:r>
            <a:r>
              <a:rPr lang="en-GB" sz="1800" spc="5" dirty="0">
                <a:latin typeface="Franklin Gothic Medium"/>
                <a:cs typeface="Franklin Gothic Medium"/>
              </a:rPr>
              <a:t> </a:t>
            </a:r>
            <a:r>
              <a:rPr lang="en-GB" sz="1800" spc="-15" dirty="0">
                <a:latin typeface="Franklin Gothic Medium"/>
                <a:cs typeface="Franklin Gothic Medium"/>
              </a:rPr>
              <a:t>proceed</a:t>
            </a:r>
            <a:r>
              <a:rPr lang="en-GB" sz="1800" spc="10" dirty="0">
                <a:latin typeface="Franklin Gothic Medium"/>
                <a:cs typeface="Franklin Gothic Medium"/>
              </a:rPr>
              <a:t> </a:t>
            </a:r>
            <a:r>
              <a:rPr lang="en-GB" sz="1800" spc="-35" dirty="0">
                <a:latin typeface="Franklin Gothic Medium"/>
                <a:cs typeface="Franklin Gothic Medium"/>
              </a:rPr>
              <a:t>with</a:t>
            </a:r>
            <a:r>
              <a:rPr lang="en-GB" sz="1800" dirty="0">
                <a:latin typeface="Franklin Gothic Medium"/>
                <a:cs typeface="Franklin Gothic Medium"/>
              </a:rPr>
              <a:t> </a:t>
            </a:r>
            <a:r>
              <a:rPr lang="en-GB" sz="1800" spc="-15" dirty="0">
                <a:latin typeface="Franklin Gothic Medium"/>
                <a:cs typeface="Franklin Gothic Medium"/>
              </a:rPr>
              <a:t>the</a:t>
            </a:r>
            <a:r>
              <a:rPr lang="en-GB" sz="1800" spc="15" dirty="0">
                <a:latin typeface="Franklin Gothic Medium"/>
                <a:cs typeface="Franklin Gothic Medium"/>
              </a:rPr>
              <a:t> </a:t>
            </a:r>
            <a:r>
              <a:rPr lang="en-GB" sz="1800" spc="-35" dirty="0">
                <a:latin typeface="Franklin Gothic Medium"/>
                <a:cs typeface="Franklin Gothic Medium"/>
              </a:rPr>
              <a:t>payment,</a:t>
            </a:r>
            <a:r>
              <a:rPr lang="en-GB" sz="1800" spc="10" dirty="0">
                <a:latin typeface="Franklin Gothic Medium"/>
                <a:cs typeface="Franklin Gothic Medium"/>
              </a:rPr>
              <a:t> </a:t>
            </a:r>
            <a:r>
              <a:rPr lang="en-GB" sz="1800" spc="-15" dirty="0">
                <a:latin typeface="Franklin Gothic Medium"/>
                <a:cs typeface="Franklin Gothic Medium"/>
              </a:rPr>
              <a:t>and</a:t>
            </a:r>
            <a:r>
              <a:rPr lang="en-GB" sz="1800" spc="15" dirty="0">
                <a:latin typeface="Franklin Gothic Medium"/>
                <a:cs typeface="Franklin Gothic Medium"/>
              </a:rPr>
              <a:t> </a:t>
            </a:r>
            <a:r>
              <a:rPr lang="en-GB" sz="1800" spc="-5" dirty="0">
                <a:latin typeface="Franklin Gothic Medium"/>
                <a:cs typeface="Franklin Gothic Medium"/>
              </a:rPr>
              <a:t>ensure</a:t>
            </a:r>
            <a:r>
              <a:rPr lang="en-GB" sz="1800" dirty="0">
                <a:latin typeface="Franklin Gothic Medium"/>
                <a:cs typeface="Franklin Gothic Medium"/>
              </a:rPr>
              <a:t> </a:t>
            </a:r>
            <a:r>
              <a:rPr lang="en-GB" sz="1800" spc="-15" dirty="0">
                <a:latin typeface="Franklin Gothic Medium"/>
                <a:cs typeface="Franklin Gothic Medium"/>
              </a:rPr>
              <a:t>the</a:t>
            </a:r>
            <a:r>
              <a:rPr lang="en-GB" sz="1800" spc="5" dirty="0">
                <a:latin typeface="Franklin Gothic Medium"/>
                <a:cs typeface="Franklin Gothic Medium"/>
              </a:rPr>
              <a:t> </a:t>
            </a:r>
            <a:r>
              <a:rPr lang="en-GB" sz="1800" spc="-15" dirty="0">
                <a:latin typeface="Franklin Gothic Medium"/>
                <a:cs typeface="Franklin Gothic Medium"/>
              </a:rPr>
              <a:t>transaction</a:t>
            </a:r>
            <a:r>
              <a:rPr lang="en-GB" sz="1800" dirty="0">
                <a:latin typeface="Franklin Gothic Medium"/>
                <a:cs typeface="Franklin Gothic Medium"/>
              </a:rPr>
              <a:t> </a:t>
            </a:r>
            <a:r>
              <a:rPr lang="en-GB" sz="1800" spc="-10" dirty="0">
                <a:latin typeface="Franklin Gothic Medium"/>
                <a:cs typeface="Franklin Gothic Medium"/>
              </a:rPr>
              <a:t>is</a:t>
            </a:r>
            <a:r>
              <a:rPr lang="en-GB" sz="1800" spc="-5" dirty="0">
                <a:latin typeface="Franklin Gothic Medium"/>
                <a:cs typeface="Franklin Gothic Medium"/>
              </a:rPr>
              <a:t> </a:t>
            </a:r>
            <a:r>
              <a:rPr lang="en-GB" sz="1800" dirty="0">
                <a:latin typeface="Franklin Gothic Medium"/>
                <a:cs typeface="Franklin Gothic Medium"/>
              </a:rPr>
              <a:t>successful.</a:t>
            </a:r>
            <a:r>
              <a:rPr lang="en-GB" sz="1800" spc="5" dirty="0">
                <a:latin typeface="Franklin Gothic Medium"/>
                <a:cs typeface="Franklin Gothic Medium"/>
              </a:rPr>
              <a:t> </a:t>
            </a:r>
            <a:endParaRPr sz="1800" dirty="0">
              <a:latin typeface="Franklin Gothic Medium"/>
              <a:cs typeface="Franklin Gothic Medium"/>
            </a:endParaRPr>
          </a:p>
        </p:txBody>
      </p:sp>
      <p:pic>
        <p:nvPicPr>
          <p:cNvPr id="3" name="object 3"/>
          <p:cNvPicPr/>
          <p:nvPr/>
        </p:nvPicPr>
        <p:blipFill>
          <a:blip r:embed="rId2">
            <a:extLst>
              <a:ext uri="{28A0092B-C50C-407E-A947-70E740481C1C}">
                <a14:useLocalDpi xmlns:a14="http://schemas.microsoft.com/office/drawing/2010/main" val="0"/>
              </a:ext>
            </a:extLst>
          </a:blip>
          <a:srcRect/>
          <a:stretch/>
        </p:blipFill>
        <p:spPr>
          <a:xfrm>
            <a:off x="0" y="1102930"/>
            <a:ext cx="12191999" cy="575309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1457" y="157734"/>
            <a:ext cx="11720195" cy="843821"/>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Franklin Gothic Medium"/>
                <a:cs typeface="Franklin Gothic Medium"/>
              </a:rPr>
              <a:t>Step</a:t>
            </a:r>
            <a:r>
              <a:rPr sz="1800" b="1" spc="-50" dirty="0">
                <a:latin typeface="Franklin Gothic Medium"/>
                <a:cs typeface="Franklin Gothic Medium"/>
              </a:rPr>
              <a:t> </a:t>
            </a:r>
            <a:r>
              <a:rPr lang="en-GB" b="1" spc="-55" dirty="0">
                <a:latin typeface="Franklin Gothic Medium"/>
                <a:cs typeface="Franklin Gothic Medium"/>
              </a:rPr>
              <a:t>8</a:t>
            </a:r>
            <a:r>
              <a:rPr sz="1800" b="1" spc="-55" dirty="0">
                <a:latin typeface="Franklin Gothic Medium"/>
                <a:cs typeface="Franklin Gothic Medium"/>
              </a:rPr>
              <a:t>:</a:t>
            </a:r>
            <a:r>
              <a:rPr sz="1800" b="1" spc="-15" dirty="0">
                <a:latin typeface="Franklin Gothic Medium"/>
                <a:cs typeface="Franklin Gothic Medium"/>
              </a:rPr>
              <a:t> </a:t>
            </a:r>
            <a:r>
              <a:rPr sz="1800" b="1" spc="-25" dirty="0">
                <a:latin typeface="Franklin Gothic Medium"/>
                <a:cs typeface="Franklin Gothic Medium"/>
              </a:rPr>
              <a:t>Examination</a:t>
            </a:r>
            <a:r>
              <a:rPr sz="1800" b="1" spc="-60" dirty="0">
                <a:latin typeface="Franklin Gothic Medium"/>
                <a:cs typeface="Franklin Gothic Medium"/>
              </a:rPr>
              <a:t> </a:t>
            </a:r>
            <a:r>
              <a:rPr sz="1800" b="1" spc="-15" dirty="0">
                <a:latin typeface="Franklin Gothic Medium"/>
                <a:cs typeface="Franklin Gothic Medium"/>
              </a:rPr>
              <a:t>Fee</a:t>
            </a:r>
            <a:r>
              <a:rPr sz="1800" b="1" spc="-35" dirty="0">
                <a:latin typeface="Franklin Gothic Medium"/>
                <a:cs typeface="Franklin Gothic Medium"/>
              </a:rPr>
              <a:t> </a:t>
            </a:r>
            <a:r>
              <a:rPr sz="1800" b="1" spc="-45" dirty="0">
                <a:latin typeface="Franklin Gothic Medium"/>
                <a:cs typeface="Franklin Gothic Medium"/>
              </a:rPr>
              <a:t>Payment</a:t>
            </a:r>
            <a:endParaRPr sz="1800" b="1" dirty="0">
              <a:latin typeface="Franklin Gothic Medium"/>
              <a:cs typeface="Franklin Gothic Medium"/>
            </a:endParaRPr>
          </a:p>
          <a:p>
            <a:pPr marL="12700" marR="5080">
              <a:lnSpc>
                <a:spcPct val="100000"/>
              </a:lnSpc>
            </a:pPr>
            <a:r>
              <a:rPr lang="en-GB" sz="1800" spc="-35" dirty="0">
                <a:latin typeface="Franklin Gothic Medium"/>
                <a:cs typeface="Franklin Gothic Medium"/>
              </a:rPr>
              <a:t>Select your preferred payment method and complete the transaction. After a successful payment, wait for </a:t>
            </a:r>
            <a:r>
              <a:rPr lang="en-GB" spc="-35" dirty="0" err="1">
                <a:latin typeface="Franklin Gothic Medium"/>
                <a:cs typeface="Franklin Gothic Medium"/>
              </a:rPr>
              <a:t>G</a:t>
            </a:r>
            <a:r>
              <a:rPr lang="en-GB" sz="1800" spc="-35" dirty="0" err="1">
                <a:latin typeface="Franklin Gothic Medium"/>
                <a:cs typeface="Franklin Gothic Medium"/>
              </a:rPr>
              <a:t>etePay</a:t>
            </a:r>
            <a:r>
              <a:rPr lang="en-GB" sz="1800" spc="-35" dirty="0">
                <a:latin typeface="Franklin Gothic Medium"/>
                <a:cs typeface="Franklin Gothic Medium"/>
              </a:rPr>
              <a:t> approval before proceeding.</a:t>
            </a:r>
            <a:endParaRPr sz="1800" dirty="0">
              <a:latin typeface="Franklin Gothic Medium"/>
              <a:cs typeface="Franklin Gothic Medium"/>
            </a:endParaRPr>
          </a:p>
        </p:txBody>
      </p:sp>
      <p:pic>
        <p:nvPicPr>
          <p:cNvPr id="3" name="object 3"/>
          <p:cNvPicPr/>
          <p:nvPr/>
        </p:nvPicPr>
        <p:blipFill>
          <a:blip r:embed="rId2">
            <a:extLst>
              <a:ext uri="{28A0092B-C50C-407E-A947-70E740481C1C}">
                <a14:useLocalDpi xmlns:a14="http://schemas.microsoft.com/office/drawing/2010/main" val="0"/>
              </a:ext>
            </a:extLst>
          </a:blip>
          <a:srcRect/>
          <a:stretch/>
        </p:blipFill>
        <p:spPr>
          <a:xfrm>
            <a:off x="181458" y="1399590"/>
            <a:ext cx="11650800" cy="545840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C30A298-4951-63A4-1C0E-7FDB343D9BF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433FCC9-2E0C-E654-75F7-464E06EE55E1}"/>
              </a:ext>
            </a:extLst>
          </p:cNvPr>
          <p:cNvSpPr txBox="1"/>
          <p:nvPr/>
        </p:nvSpPr>
        <p:spPr>
          <a:xfrm>
            <a:off x="181457" y="157734"/>
            <a:ext cx="11720195" cy="579646"/>
          </a:xfrm>
          <a:prstGeom prst="rect">
            <a:avLst/>
          </a:prstGeom>
        </p:spPr>
        <p:txBody>
          <a:bodyPr vert="horz" wrap="square" lIns="0" tIns="12700" rIns="0" bIns="0" rtlCol="0">
            <a:spAutoFit/>
          </a:bodyPr>
          <a:lstStyle/>
          <a:p>
            <a:pPr marL="12700">
              <a:lnSpc>
                <a:spcPct val="100000"/>
              </a:lnSpc>
              <a:spcBef>
                <a:spcPts val="100"/>
              </a:spcBef>
            </a:pPr>
            <a:r>
              <a:rPr lang="en-GB" sz="1800" b="1" spc="-20" dirty="0">
                <a:latin typeface="Franklin Gothic Medium"/>
                <a:cs typeface="Franklin Gothic Medium"/>
              </a:rPr>
              <a:t>Step</a:t>
            </a:r>
            <a:r>
              <a:rPr lang="en-GB" sz="1800" b="1" spc="-50" dirty="0">
                <a:latin typeface="Franklin Gothic Medium"/>
                <a:cs typeface="Franklin Gothic Medium"/>
              </a:rPr>
              <a:t> </a:t>
            </a:r>
            <a:r>
              <a:rPr lang="en-GB" sz="1800" b="1" spc="-55" dirty="0">
                <a:latin typeface="Franklin Gothic Medium"/>
                <a:cs typeface="Franklin Gothic Medium"/>
              </a:rPr>
              <a:t>9:</a:t>
            </a:r>
            <a:r>
              <a:rPr lang="en-GB" sz="1800" b="1" spc="-15" dirty="0">
                <a:latin typeface="Franklin Gothic Medium"/>
                <a:cs typeface="Franklin Gothic Medium"/>
              </a:rPr>
              <a:t> </a:t>
            </a:r>
            <a:r>
              <a:rPr lang="en-GB" sz="1800" b="1" spc="-25" dirty="0">
                <a:latin typeface="Franklin Gothic Medium"/>
                <a:cs typeface="Franklin Gothic Medium"/>
              </a:rPr>
              <a:t>Payment Confirmation</a:t>
            </a:r>
          </a:p>
          <a:p>
            <a:pPr marL="12700">
              <a:lnSpc>
                <a:spcPct val="100000"/>
              </a:lnSpc>
              <a:spcBef>
                <a:spcPts val="100"/>
              </a:spcBef>
            </a:pPr>
            <a:r>
              <a:rPr lang="en-GB" sz="1800" spc="-35" dirty="0">
                <a:latin typeface="Franklin Gothic Medium"/>
                <a:cs typeface="Franklin Gothic Medium"/>
              </a:rPr>
              <a:t>Your payment has been successfully processed. If you face any issues, please try again later or check your profile for updates.</a:t>
            </a:r>
            <a:endParaRPr lang="en-GB" sz="1800" dirty="0">
              <a:latin typeface="Franklin Gothic Medium"/>
              <a:cs typeface="Franklin Gothic Medium"/>
            </a:endParaRPr>
          </a:p>
        </p:txBody>
      </p:sp>
      <p:pic>
        <p:nvPicPr>
          <p:cNvPr id="3" name="object 3">
            <a:extLst>
              <a:ext uri="{FF2B5EF4-FFF2-40B4-BE49-F238E27FC236}">
                <a16:creationId xmlns:a16="http://schemas.microsoft.com/office/drawing/2014/main" id="{629C37FC-156C-8794-1E62-D28E7E84DADB}"/>
              </a:ext>
            </a:extLst>
          </p:cNvPr>
          <p:cNvPicPr/>
          <p:nvPr/>
        </p:nvPicPr>
        <p:blipFill>
          <a:blip r:embed="rId2">
            <a:extLst>
              <a:ext uri="{28A0092B-C50C-407E-A947-70E740481C1C}">
                <a14:useLocalDpi xmlns:a14="http://schemas.microsoft.com/office/drawing/2010/main" val="0"/>
              </a:ext>
            </a:extLst>
          </a:blip>
          <a:srcRect/>
          <a:stretch/>
        </p:blipFill>
        <p:spPr>
          <a:xfrm>
            <a:off x="181457" y="838200"/>
            <a:ext cx="11650801" cy="5980290"/>
          </a:xfrm>
          <a:prstGeom prst="rect">
            <a:avLst/>
          </a:prstGeom>
        </p:spPr>
      </p:pic>
    </p:spTree>
    <p:extLst>
      <p:ext uri="{BB962C8B-B14F-4D97-AF65-F5344CB8AC3E}">
        <p14:creationId xmlns:p14="http://schemas.microsoft.com/office/powerpoint/2010/main" val="4214715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1BC9DDC-AA6B-77DA-EC12-2E7397F5800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0005A6D-16BA-9FF5-C1A1-00BAFF124D2B}"/>
              </a:ext>
            </a:extLst>
          </p:cNvPr>
          <p:cNvSpPr txBox="1"/>
          <p:nvPr/>
        </p:nvSpPr>
        <p:spPr>
          <a:xfrm>
            <a:off x="181457" y="157734"/>
            <a:ext cx="11720195" cy="1133644"/>
          </a:xfrm>
          <a:prstGeom prst="rect">
            <a:avLst/>
          </a:prstGeom>
        </p:spPr>
        <p:txBody>
          <a:bodyPr vert="horz" wrap="square" lIns="0" tIns="12700" rIns="0" bIns="0" rtlCol="0">
            <a:spAutoFit/>
          </a:bodyPr>
          <a:lstStyle/>
          <a:p>
            <a:pPr marL="12700">
              <a:lnSpc>
                <a:spcPct val="100000"/>
              </a:lnSpc>
              <a:spcBef>
                <a:spcPts val="100"/>
              </a:spcBef>
            </a:pPr>
            <a:r>
              <a:rPr lang="en-GB" sz="1800" b="1" spc="-20" dirty="0">
                <a:latin typeface="Franklin Gothic Medium"/>
                <a:cs typeface="Franklin Gothic Medium"/>
              </a:rPr>
              <a:t>Step</a:t>
            </a:r>
            <a:r>
              <a:rPr lang="en-GB" sz="1800" b="1" spc="-50" dirty="0">
                <a:latin typeface="Franklin Gothic Medium"/>
                <a:cs typeface="Franklin Gothic Medium"/>
              </a:rPr>
              <a:t> </a:t>
            </a:r>
            <a:r>
              <a:rPr lang="en-GB" b="1" spc="-55" dirty="0">
                <a:latin typeface="Franklin Gothic Medium"/>
                <a:cs typeface="Franklin Gothic Medium"/>
              </a:rPr>
              <a:t>10</a:t>
            </a:r>
            <a:r>
              <a:rPr lang="en-GB" sz="1800" b="1" spc="-55" dirty="0">
                <a:latin typeface="Franklin Gothic Medium"/>
                <a:cs typeface="Franklin Gothic Medium"/>
              </a:rPr>
              <a:t>:</a:t>
            </a:r>
            <a:r>
              <a:rPr lang="en-GB" sz="1800" b="1" spc="-15" dirty="0">
                <a:latin typeface="Franklin Gothic Medium"/>
                <a:cs typeface="Franklin Gothic Medium"/>
              </a:rPr>
              <a:t> </a:t>
            </a:r>
            <a:r>
              <a:rPr lang="en-GB" sz="1800" b="1" spc="-25" dirty="0">
                <a:latin typeface="Franklin Gothic Medium"/>
                <a:cs typeface="Franklin Gothic Medium"/>
              </a:rPr>
              <a:t>Student </a:t>
            </a:r>
            <a:r>
              <a:rPr lang="en-GB" sz="1800" b="1" spc="-25">
                <a:latin typeface="Franklin Gothic Medium"/>
                <a:cs typeface="Franklin Gothic Medium"/>
              </a:rPr>
              <a:t>Profile </a:t>
            </a:r>
            <a:endParaRPr lang="en-GB" sz="1800" b="1" spc="-25" dirty="0">
              <a:latin typeface="Franklin Gothic Medium"/>
              <a:cs typeface="Franklin Gothic Medium"/>
            </a:endParaRPr>
          </a:p>
          <a:p>
            <a:pPr marL="12700">
              <a:lnSpc>
                <a:spcPct val="100000"/>
              </a:lnSpc>
              <a:spcBef>
                <a:spcPts val="100"/>
              </a:spcBef>
            </a:pPr>
            <a:r>
              <a:rPr lang="en-GB" sz="1800" spc="-35" dirty="0">
                <a:latin typeface="Franklin Gothic Medium"/>
                <a:cs typeface="Franklin Gothic Medium"/>
              </a:rPr>
              <a:t>Ensure all personal and college details are correct. After successful payment, the "Exam Form" and "Payment" text background colour should turn green, indicating successful processing that you can see in your </a:t>
            </a:r>
            <a:r>
              <a:rPr lang="en-GB" b="1" spc="-35" dirty="0">
                <a:latin typeface="Franklin Gothic Medium"/>
                <a:cs typeface="Franklin Gothic Medium"/>
              </a:rPr>
              <a:t>P</a:t>
            </a:r>
            <a:r>
              <a:rPr lang="en-GB" sz="1800" b="1" spc="-35" dirty="0">
                <a:latin typeface="Franklin Gothic Medium"/>
                <a:cs typeface="Franklin Gothic Medium"/>
              </a:rPr>
              <a:t>rofile</a:t>
            </a:r>
            <a:r>
              <a:rPr lang="en-GB" sz="1800" spc="-35" dirty="0">
                <a:latin typeface="Franklin Gothic Medium"/>
                <a:cs typeface="Franklin Gothic Medium"/>
              </a:rPr>
              <a:t> </a:t>
            </a:r>
            <a:r>
              <a:rPr lang="en-GB" b="1" spc="-35" dirty="0">
                <a:latin typeface="Franklin Gothic Medium"/>
                <a:cs typeface="Franklin Gothic Medium"/>
              </a:rPr>
              <a:t>P</a:t>
            </a:r>
            <a:r>
              <a:rPr lang="en-GB" sz="1800" b="1" spc="-35" dirty="0">
                <a:latin typeface="Franklin Gothic Medium"/>
                <a:cs typeface="Franklin Gothic Medium"/>
              </a:rPr>
              <a:t>age</a:t>
            </a:r>
            <a:r>
              <a:rPr lang="en-GB" sz="1800" spc="-35" dirty="0">
                <a:latin typeface="Franklin Gothic Medium"/>
                <a:cs typeface="Franklin Gothic Medium"/>
              </a:rPr>
              <a:t>. If it does not appear green in your profile, contact your college immediately.</a:t>
            </a:r>
            <a:endParaRPr lang="en-GB" sz="1800" dirty="0">
              <a:latin typeface="Franklin Gothic Medium"/>
              <a:cs typeface="Franklin Gothic Medium"/>
            </a:endParaRPr>
          </a:p>
        </p:txBody>
      </p:sp>
      <p:pic>
        <p:nvPicPr>
          <p:cNvPr id="3" name="object 3">
            <a:extLst>
              <a:ext uri="{FF2B5EF4-FFF2-40B4-BE49-F238E27FC236}">
                <a16:creationId xmlns:a16="http://schemas.microsoft.com/office/drawing/2014/main" id="{C3CCC91F-779E-7AF0-8692-4D46947541DE}"/>
              </a:ext>
            </a:extLst>
          </p:cNvPr>
          <p:cNvPicPr/>
          <p:nvPr/>
        </p:nvPicPr>
        <p:blipFill>
          <a:blip r:embed="rId2">
            <a:extLst>
              <a:ext uri="{28A0092B-C50C-407E-A947-70E740481C1C}">
                <a14:useLocalDpi xmlns:a14="http://schemas.microsoft.com/office/drawing/2010/main" val="0"/>
              </a:ext>
            </a:extLst>
          </a:blip>
          <a:srcRect/>
          <a:stretch/>
        </p:blipFill>
        <p:spPr>
          <a:xfrm>
            <a:off x="181457" y="1371600"/>
            <a:ext cx="11650801" cy="5486400"/>
          </a:xfrm>
          <a:prstGeom prst="rect">
            <a:avLst/>
          </a:prstGeom>
        </p:spPr>
      </p:pic>
    </p:spTree>
    <p:extLst>
      <p:ext uri="{BB962C8B-B14F-4D97-AF65-F5344CB8AC3E}">
        <p14:creationId xmlns:p14="http://schemas.microsoft.com/office/powerpoint/2010/main" val="99418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43D332-90B3-E6DE-F44A-677DFDDE13D9}"/>
              </a:ext>
            </a:extLst>
          </p:cNvPr>
          <p:cNvSpPr txBox="1"/>
          <p:nvPr/>
        </p:nvSpPr>
        <p:spPr>
          <a:xfrm>
            <a:off x="0" y="2748546"/>
            <a:ext cx="12192000" cy="707886"/>
          </a:xfrm>
          <a:prstGeom prst="rect">
            <a:avLst/>
          </a:prstGeom>
          <a:noFill/>
        </p:spPr>
        <p:txBody>
          <a:bodyPr wrap="square" rtlCol="0">
            <a:spAutoFit/>
          </a:bodyPr>
          <a:lstStyle/>
          <a:p>
            <a:pPr algn="ctr"/>
            <a:r>
              <a:rPr lang="en-IN" sz="4000" b="1" dirty="0">
                <a:solidFill>
                  <a:srgbClr val="FF0000"/>
                </a:solidFill>
                <a:effectLst>
                  <a:outerShdw blurRad="38100" dist="38100" dir="2700000" algn="tl">
                    <a:srgbClr val="000000">
                      <a:alpha val="43137"/>
                    </a:srgbClr>
                  </a:outerShdw>
                </a:effectLst>
              </a:rPr>
              <a:t>THANK YOU</a:t>
            </a:r>
            <a:endParaRPr lang="en-IN" sz="4000" b="1" dirty="0"/>
          </a:p>
        </p:txBody>
      </p:sp>
      <p:pic>
        <p:nvPicPr>
          <p:cNvPr id="4" name="Picture 121">
            <a:extLst>
              <a:ext uri="{FF2B5EF4-FFF2-40B4-BE49-F238E27FC236}">
                <a16:creationId xmlns:a16="http://schemas.microsoft.com/office/drawing/2014/main" id="{E5B30DE8-0E92-F330-45B0-508768251A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936" y="5867019"/>
            <a:ext cx="30003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0442F28-4D14-30D5-07EF-78E523772B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5858" y="304740"/>
            <a:ext cx="10817942" cy="2041869"/>
          </a:xfrm>
          <a:prstGeom prst="rect">
            <a:avLst/>
          </a:prstGeom>
        </p:spPr>
      </p:pic>
    </p:spTree>
    <p:extLst>
      <p:ext uri="{BB962C8B-B14F-4D97-AF65-F5344CB8AC3E}">
        <p14:creationId xmlns:p14="http://schemas.microsoft.com/office/powerpoint/2010/main" val="153199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344170"/>
            <a:ext cx="11708765" cy="848994"/>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Franklin Gothic Medium"/>
                <a:cs typeface="Franklin Gothic Medium"/>
              </a:rPr>
              <a:t>Step</a:t>
            </a:r>
            <a:r>
              <a:rPr sz="1800" b="1" spc="-50" dirty="0">
                <a:latin typeface="Franklin Gothic Medium"/>
                <a:cs typeface="Franklin Gothic Medium"/>
              </a:rPr>
              <a:t> </a:t>
            </a:r>
            <a:r>
              <a:rPr sz="1800" b="1" spc="10" dirty="0">
                <a:latin typeface="Franklin Gothic Medium"/>
                <a:cs typeface="Franklin Gothic Medium"/>
              </a:rPr>
              <a:t>1:</a:t>
            </a:r>
            <a:r>
              <a:rPr sz="1800" b="1" spc="-15" dirty="0">
                <a:latin typeface="Franklin Gothic Medium"/>
                <a:cs typeface="Franklin Gothic Medium"/>
              </a:rPr>
              <a:t> Access</a:t>
            </a:r>
            <a:r>
              <a:rPr sz="1800" b="1" spc="-40" dirty="0">
                <a:latin typeface="Franklin Gothic Medium"/>
                <a:cs typeface="Franklin Gothic Medium"/>
              </a:rPr>
              <a:t> </a:t>
            </a:r>
            <a:r>
              <a:rPr sz="1800" b="1" spc="-10" dirty="0">
                <a:latin typeface="Franklin Gothic Medium"/>
                <a:cs typeface="Franklin Gothic Medium"/>
              </a:rPr>
              <a:t>the</a:t>
            </a:r>
            <a:r>
              <a:rPr sz="1800" b="1" spc="-45" dirty="0">
                <a:latin typeface="Franklin Gothic Medium"/>
                <a:cs typeface="Franklin Gothic Medium"/>
              </a:rPr>
              <a:t> </a:t>
            </a:r>
            <a:r>
              <a:rPr sz="1800" b="1" spc="-20" dirty="0">
                <a:latin typeface="Franklin Gothic Medium"/>
                <a:cs typeface="Franklin Gothic Medium"/>
              </a:rPr>
              <a:t>Login</a:t>
            </a:r>
            <a:r>
              <a:rPr sz="1800" b="1" spc="-35" dirty="0">
                <a:latin typeface="Franklin Gothic Medium"/>
                <a:cs typeface="Franklin Gothic Medium"/>
              </a:rPr>
              <a:t> Page</a:t>
            </a:r>
            <a:endParaRPr sz="1800" b="1" dirty="0">
              <a:latin typeface="Franklin Gothic Medium"/>
              <a:cs typeface="Franklin Gothic Medium"/>
            </a:endParaRPr>
          </a:p>
          <a:p>
            <a:pPr marL="12700">
              <a:lnSpc>
                <a:spcPct val="100000"/>
              </a:lnSpc>
            </a:pPr>
            <a:r>
              <a:rPr sz="1800" spc="-70" dirty="0">
                <a:latin typeface="Franklin Gothic Medium"/>
                <a:cs typeface="Franklin Gothic Medium"/>
              </a:rPr>
              <a:t>To</a:t>
            </a:r>
            <a:r>
              <a:rPr sz="1800" spc="5" dirty="0">
                <a:latin typeface="Franklin Gothic Medium"/>
                <a:cs typeface="Franklin Gothic Medium"/>
              </a:rPr>
              <a:t> </a:t>
            </a:r>
            <a:r>
              <a:rPr sz="1800" spc="-15" dirty="0">
                <a:latin typeface="Franklin Gothic Medium"/>
                <a:cs typeface="Franklin Gothic Medium"/>
              </a:rPr>
              <a:t>begin,</a:t>
            </a:r>
            <a:r>
              <a:rPr sz="1800" spc="5" dirty="0">
                <a:latin typeface="Franklin Gothic Medium"/>
                <a:cs typeface="Franklin Gothic Medium"/>
              </a:rPr>
              <a:t> </a:t>
            </a:r>
            <a:r>
              <a:rPr sz="1800" spc="-10" dirty="0">
                <a:latin typeface="Franklin Gothic Medium"/>
                <a:cs typeface="Franklin Gothic Medium"/>
              </a:rPr>
              <a:t>open</a:t>
            </a:r>
            <a:r>
              <a:rPr sz="1800" spc="5" dirty="0">
                <a:latin typeface="Franklin Gothic Medium"/>
                <a:cs typeface="Franklin Gothic Medium"/>
              </a:rPr>
              <a:t> </a:t>
            </a:r>
            <a:r>
              <a:rPr sz="1800" spc="-25" dirty="0">
                <a:latin typeface="Franklin Gothic Medium"/>
                <a:cs typeface="Franklin Gothic Medium"/>
              </a:rPr>
              <a:t>your</a:t>
            </a:r>
            <a:r>
              <a:rPr sz="1800" spc="-5" dirty="0">
                <a:latin typeface="Franklin Gothic Medium"/>
                <a:cs typeface="Franklin Gothic Medium"/>
              </a:rPr>
              <a:t> </a:t>
            </a:r>
            <a:r>
              <a:rPr sz="1800" spc="-30" dirty="0">
                <a:latin typeface="Franklin Gothic Medium"/>
                <a:cs typeface="Franklin Gothic Medium"/>
              </a:rPr>
              <a:t>web</a:t>
            </a:r>
            <a:r>
              <a:rPr sz="1800" dirty="0">
                <a:latin typeface="Franklin Gothic Medium"/>
                <a:cs typeface="Franklin Gothic Medium"/>
              </a:rPr>
              <a:t> </a:t>
            </a:r>
            <a:r>
              <a:rPr sz="1800" spc="-20" dirty="0">
                <a:latin typeface="Franklin Gothic Medium"/>
                <a:cs typeface="Franklin Gothic Medium"/>
              </a:rPr>
              <a:t>browser</a:t>
            </a:r>
            <a:r>
              <a:rPr sz="1800" spc="-10" dirty="0">
                <a:latin typeface="Franklin Gothic Medium"/>
                <a:cs typeface="Franklin Gothic Medium"/>
              </a:rPr>
              <a:t> and</a:t>
            </a:r>
            <a:r>
              <a:rPr sz="1800" spc="15" dirty="0">
                <a:latin typeface="Franklin Gothic Medium"/>
                <a:cs typeface="Franklin Gothic Medium"/>
              </a:rPr>
              <a:t> </a:t>
            </a:r>
            <a:r>
              <a:rPr sz="1800" spc="-35" dirty="0">
                <a:latin typeface="Franklin Gothic Medium"/>
                <a:cs typeface="Franklin Gothic Medium"/>
              </a:rPr>
              <a:t>go</a:t>
            </a:r>
            <a:r>
              <a:rPr sz="1800" dirty="0">
                <a:latin typeface="Franklin Gothic Medium"/>
                <a:cs typeface="Franklin Gothic Medium"/>
              </a:rPr>
              <a:t> </a:t>
            </a:r>
            <a:r>
              <a:rPr sz="1800" spc="-40" dirty="0">
                <a:latin typeface="Franklin Gothic Medium"/>
                <a:cs typeface="Franklin Gothic Medium"/>
              </a:rPr>
              <a:t>to</a:t>
            </a:r>
            <a:r>
              <a:rPr sz="1800" dirty="0">
                <a:latin typeface="Franklin Gothic Medium"/>
                <a:cs typeface="Franklin Gothic Medium"/>
              </a:rPr>
              <a:t> </a:t>
            </a:r>
            <a:r>
              <a:rPr sz="1800" spc="-15" dirty="0">
                <a:latin typeface="Franklin Gothic Medium"/>
                <a:cs typeface="Franklin Gothic Medium"/>
              </a:rPr>
              <a:t>the</a:t>
            </a:r>
            <a:r>
              <a:rPr sz="1800" dirty="0">
                <a:latin typeface="Franklin Gothic Medium"/>
                <a:cs typeface="Franklin Gothic Medium"/>
              </a:rPr>
              <a:t> </a:t>
            </a:r>
            <a:r>
              <a:rPr sz="1800" spc="-5" dirty="0">
                <a:latin typeface="Franklin Gothic Medium"/>
                <a:cs typeface="Franklin Gothic Medium"/>
              </a:rPr>
              <a:t>Madhusudan</a:t>
            </a:r>
            <a:r>
              <a:rPr sz="1800" spc="15" dirty="0">
                <a:latin typeface="Franklin Gothic Medium"/>
                <a:cs typeface="Franklin Gothic Medium"/>
              </a:rPr>
              <a:t> </a:t>
            </a:r>
            <a:r>
              <a:rPr sz="1800" spc="-50" dirty="0">
                <a:latin typeface="Franklin Gothic Medium"/>
                <a:cs typeface="Franklin Gothic Medium"/>
              </a:rPr>
              <a:t>Law</a:t>
            </a:r>
            <a:r>
              <a:rPr sz="1800" spc="20" dirty="0">
                <a:latin typeface="Franklin Gothic Medium"/>
                <a:cs typeface="Franklin Gothic Medium"/>
              </a:rPr>
              <a:t> </a:t>
            </a:r>
            <a:r>
              <a:rPr sz="1800" spc="-15" dirty="0">
                <a:latin typeface="Franklin Gothic Medium"/>
                <a:cs typeface="Franklin Gothic Medium"/>
              </a:rPr>
              <a:t>University</a:t>
            </a:r>
            <a:r>
              <a:rPr sz="1800" spc="5" dirty="0">
                <a:latin typeface="Franklin Gothic Medium"/>
                <a:cs typeface="Franklin Gothic Medium"/>
              </a:rPr>
              <a:t> </a:t>
            </a:r>
            <a:r>
              <a:rPr sz="1800" spc="-10" dirty="0">
                <a:latin typeface="Franklin Gothic Medium"/>
                <a:cs typeface="Franklin Gothic Medium"/>
              </a:rPr>
              <a:t>student </a:t>
            </a:r>
            <a:r>
              <a:rPr sz="1800" spc="-25" dirty="0">
                <a:latin typeface="Franklin Gothic Medium"/>
                <a:cs typeface="Franklin Gothic Medium"/>
              </a:rPr>
              <a:t>login</a:t>
            </a:r>
            <a:r>
              <a:rPr sz="1800" spc="15" dirty="0">
                <a:latin typeface="Franklin Gothic Medium"/>
                <a:cs typeface="Franklin Gothic Medium"/>
              </a:rPr>
              <a:t> </a:t>
            </a:r>
            <a:r>
              <a:rPr sz="1800" spc="-25" dirty="0">
                <a:latin typeface="Franklin Gothic Medium"/>
                <a:cs typeface="Franklin Gothic Medium"/>
              </a:rPr>
              <a:t>page</a:t>
            </a:r>
            <a:r>
              <a:rPr sz="1800" dirty="0">
                <a:latin typeface="Franklin Gothic Medium"/>
                <a:cs typeface="Franklin Gothic Medium"/>
              </a:rPr>
              <a:t> </a:t>
            </a:r>
            <a:r>
              <a:rPr sz="1800" spc="-35" dirty="0">
                <a:latin typeface="Franklin Gothic Medium"/>
                <a:cs typeface="Franklin Gothic Medium"/>
              </a:rPr>
              <a:t>by</a:t>
            </a:r>
            <a:r>
              <a:rPr sz="1800" spc="-10" dirty="0">
                <a:latin typeface="Franklin Gothic Medium"/>
                <a:cs typeface="Franklin Gothic Medium"/>
              </a:rPr>
              <a:t> </a:t>
            </a:r>
            <a:r>
              <a:rPr sz="1800" spc="-30" dirty="0">
                <a:latin typeface="Franklin Gothic Medium"/>
                <a:cs typeface="Franklin Gothic Medium"/>
              </a:rPr>
              <a:t>clicking</a:t>
            </a:r>
            <a:r>
              <a:rPr sz="1800" spc="10" dirty="0">
                <a:latin typeface="Franklin Gothic Medium"/>
                <a:cs typeface="Franklin Gothic Medium"/>
              </a:rPr>
              <a:t> </a:t>
            </a:r>
            <a:r>
              <a:rPr sz="1800" spc="-10" dirty="0">
                <a:latin typeface="Franklin Gothic Medium"/>
                <a:cs typeface="Franklin Gothic Medium"/>
              </a:rPr>
              <a:t>on</a:t>
            </a:r>
            <a:r>
              <a:rPr sz="1800" spc="5" dirty="0">
                <a:latin typeface="Franklin Gothic Medium"/>
                <a:cs typeface="Franklin Gothic Medium"/>
              </a:rPr>
              <a:t> </a:t>
            </a:r>
            <a:r>
              <a:rPr sz="1800" spc="-15" dirty="0">
                <a:latin typeface="Franklin Gothic Medium"/>
                <a:cs typeface="Franklin Gothic Medium"/>
              </a:rPr>
              <a:t>the</a:t>
            </a:r>
            <a:r>
              <a:rPr sz="1800" spc="5" dirty="0">
                <a:latin typeface="Franklin Gothic Medium"/>
                <a:cs typeface="Franklin Gothic Medium"/>
              </a:rPr>
              <a:t> </a:t>
            </a:r>
            <a:r>
              <a:rPr sz="1800" spc="-40" dirty="0">
                <a:latin typeface="Franklin Gothic Medium"/>
                <a:cs typeface="Franklin Gothic Medium"/>
              </a:rPr>
              <a:t>following</a:t>
            </a:r>
            <a:endParaRPr sz="1800" dirty="0">
              <a:latin typeface="Franklin Gothic Medium"/>
              <a:cs typeface="Franklin Gothic Medium"/>
            </a:endParaRPr>
          </a:p>
          <a:p>
            <a:pPr marL="12700">
              <a:lnSpc>
                <a:spcPct val="100000"/>
              </a:lnSpc>
            </a:pPr>
            <a:r>
              <a:rPr sz="1800" spc="-25" dirty="0">
                <a:latin typeface="Franklin Gothic Medium"/>
                <a:cs typeface="Franklin Gothic Medium"/>
              </a:rPr>
              <a:t>link:</a:t>
            </a:r>
            <a:r>
              <a:rPr sz="1800" spc="10" dirty="0">
                <a:latin typeface="Franklin Gothic Medium"/>
                <a:cs typeface="Franklin Gothic Medium"/>
              </a:rPr>
              <a:t> </a:t>
            </a:r>
            <a:r>
              <a:rPr sz="1800" u="sng" spc="-20" dirty="0">
                <a:solidFill>
                  <a:srgbClr val="00AFEF"/>
                </a:solidFill>
                <a:uFill>
                  <a:solidFill>
                    <a:srgbClr val="00AFEF"/>
                  </a:solidFill>
                </a:uFill>
                <a:latin typeface="Franklin Gothic Medium"/>
                <a:cs typeface="Franklin Gothic Medium"/>
                <a:hlinkClick r:id="rId2"/>
              </a:rPr>
              <a:t>https://mlu.datatech.ind.in/LogIn.aspx</a:t>
            </a:r>
            <a:r>
              <a:rPr sz="1800" spc="15" dirty="0">
                <a:solidFill>
                  <a:srgbClr val="00AFEF"/>
                </a:solidFill>
                <a:latin typeface="Franklin Gothic Medium"/>
                <a:cs typeface="Franklin Gothic Medium"/>
                <a:hlinkClick r:id="rId2"/>
              </a:rPr>
              <a:t> </a:t>
            </a:r>
            <a:r>
              <a:rPr sz="1800" spc="-15" dirty="0">
                <a:latin typeface="Franklin Gothic Medium"/>
                <a:cs typeface="Franklin Gothic Medium"/>
              </a:rPr>
              <a:t>and</a:t>
            </a:r>
            <a:r>
              <a:rPr sz="1800" spc="25" dirty="0">
                <a:latin typeface="Franklin Gothic Medium"/>
                <a:cs typeface="Franklin Gothic Medium"/>
              </a:rPr>
              <a:t> </a:t>
            </a:r>
            <a:r>
              <a:rPr sz="1800" spc="-25" dirty="0">
                <a:latin typeface="Franklin Gothic Medium"/>
                <a:cs typeface="Franklin Gothic Medium"/>
              </a:rPr>
              <a:t>click</a:t>
            </a:r>
            <a:r>
              <a:rPr sz="1800" dirty="0">
                <a:latin typeface="Franklin Gothic Medium"/>
                <a:cs typeface="Franklin Gothic Medium"/>
              </a:rPr>
              <a:t> </a:t>
            </a:r>
            <a:r>
              <a:rPr sz="1800" spc="-40" dirty="0">
                <a:latin typeface="Franklin Gothic Medium"/>
                <a:cs typeface="Franklin Gothic Medium"/>
              </a:rPr>
              <a:t>to</a:t>
            </a:r>
            <a:r>
              <a:rPr sz="1800" spc="15" dirty="0">
                <a:latin typeface="Franklin Gothic Medium"/>
                <a:cs typeface="Franklin Gothic Medium"/>
              </a:rPr>
              <a:t> </a:t>
            </a:r>
            <a:r>
              <a:rPr sz="1800" spc="-15" dirty="0">
                <a:latin typeface="Franklin Gothic Medium"/>
                <a:cs typeface="Franklin Gothic Medium"/>
              </a:rPr>
              <a:t>Student</a:t>
            </a:r>
            <a:r>
              <a:rPr sz="1800" spc="10" dirty="0">
                <a:latin typeface="Franklin Gothic Medium"/>
                <a:cs typeface="Franklin Gothic Medium"/>
              </a:rPr>
              <a:t> </a:t>
            </a:r>
            <a:r>
              <a:rPr sz="1800" spc="-25" dirty="0">
                <a:latin typeface="Franklin Gothic Medium"/>
                <a:cs typeface="Franklin Gothic Medium"/>
              </a:rPr>
              <a:t>Login</a:t>
            </a:r>
            <a:endParaRPr sz="1800" dirty="0">
              <a:latin typeface="Franklin Gothic Medium"/>
              <a:cs typeface="Franklin Gothic Medium"/>
            </a:endParaRPr>
          </a:p>
        </p:txBody>
      </p:sp>
      <p:pic>
        <p:nvPicPr>
          <p:cNvPr id="3" name="object 3"/>
          <p:cNvPicPr/>
          <p:nvPr/>
        </p:nvPicPr>
        <p:blipFill>
          <a:blip r:embed="rId3">
            <a:extLst>
              <a:ext uri="{28A0092B-C50C-407E-A947-70E740481C1C}">
                <a14:useLocalDpi xmlns:a14="http://schemas.microsoft.com/office/drawing/2010/main" val="0"/>
              </a:ext>
            </a:extLst>
          </a:blip>
          <a:srcRect/>
          <a:stretch/>
        </p:blipFill>
        <p:spPr>
          <a:xfrm>
            <a:off x="78739" y="1362328"/>
            <a:ext cx="11708765" cy="549567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7D15B-2784-E0D2-29E1-CC7066F4CCD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9084004-DCA9-98F6-AAC5-597404588425}"/>
              </a:ext>
            </a:extLst>
          </p:cNvPr>
          <p:cNvSpPr txBox="1"/>
          <p:nvPr/>
        </p:nvSpPr>
        <p:spPr>
          <a:xfrm>
            <a:off x="78739" y="344170"/>
            <a:ext cx="11708765" cy="1120820"/>
          </a:xfrm>
          <a:prstGeom prst="rect">
            <a:avLst/>
          </a:prstGeom>
        </p:spPr>
        <p:txBody>
          <a:bodyPr vert="horz" wrap="square" lIns="0" tIns="12700" rIns="0" bIns="0" rtlCol="0">
            <a:spAutoFit/>
          </a:bodyPr>
          <a:lstStyle/>
          <a:p>
            <a:pPr marL="12700">
              <a:lnSpc>
                <a:spcPct val="100000"/>
              </a:lnSpc>
              <a:spcBef>
                <a:spcPts val="100"/>
              </a:spcBef>
            </a:pPr>
            <a:r>
              <a:rPr lang="en-GB" sz="1800" b="1" spc="10" dirty="0">
                <a:latin typeface="Franklin Gothic Medium"/>
                <a:cs typeface="Franklin Gothic Medium"/>
              </a:rPr>
              <a:t>(I)</a:t>
            </a:r>
            <a:r>
              <a:rPr sz="1800" b="1" spc="-15" dirty="0">
                <a:latin typeface="Franklin Gothic Medium"/>
                <a:cs typeface="Franklin Gothic Medium"/>
              </a:rPr>
              <a:t> </a:t>
            </a:r>
            <a:r>
              <a:rPr sz="1800" b="1" spc="-20" dirty="0">
                <a:latin typeface="Franklin Gothic Medium"/>
                <a:cs typeface="Franklin Gothic Medium"/>
              </a:rPr>
              <a:t>Login</a:t>
            </a:r>
            <a:r>
              <a:rPr sz="1800" b="1" spc="-35" dirty="0">
                <a:latin typeface="Franklin Gothic Medium"/>
                <a:cs typeface="Franklin Gothic Medium"/>
              </a:rPr>
              <a:t> Page</a:t>
            </a:r>
            <a:endParaRPr sz="1800" b="1" dirty="0">
              <a:latin typeface="Franklin Gothic Medium"/>
              <a:cs typeface="Franklin Gothic Medium"/>
            </a:endParaRPr>
          </a:p>
          <a:p>
            <a:pPr marL="12700">
              <a:lnSpc>
                <a:spcPct val="100000"/>
              </a:lnSpc>
            </a:pPr>
            <a:r>
              <a:rPr lang="en-GB" sz="1800" spc="-70" dirty="0">
                <a:latin typeface="Franklin Gothic Medium"/>
                <a:cs typeface="Franklin Gothic Medium"/>
              </a:rPr>
              <a:t>Students can log in to access course details, exam registration, and results, while colleges manage student data, and admins oversee operations. New students must complete registration before accessing services. Check the "User Guidelines" and notifications for updates or assistance.</a:t>
            </a:r>
            <a:endParaRPr sz="1800" dirty="0">
              <a:latin typeface="Franklin Gothic Medium"/>
              <a:cs typeface="Franklin Gothic Medium"/>
            </a:endParaRPr>
          </a:p>
        </p:txBody>
      </p:sp>
      <p:pic>
        <p:nvPicPr>
          <p:cNvPr id="3" name="object 3">
            <a:extLst>
              <a:ext uri="{FF2B5EF4-FFF2-40B4-BE49-F238E27FC236}">
                <a16:creationId xmlns:a16="http://schemas.microsoft.com/office/drawing/2014/main" id="{615C11C7-2B45-4644-08F2-0914474C18AD}"/>
              </a:ext>
            </a:extLst>
          </p:cNvPr>
          <p:cNvPicPr/>
          <p:nvPr/>
        </p:nvPicPr>
        <p:blipFill>
          <a:blip r:embed="rId2">
            <a:extLst>
              <a:ext uri="{28A0092B-C50C-407E-A947-70E740481C1C}">
                <a14:useLocalDpi xmlns:a14="http://schemas.microsoft.com/office/drawing/2010/main" val="0"/>
              </a:ext>
            </a:extLst>
          </a:blip>
          <a:srcRect/>
          <a:stretch/>
        </p:blipFill>
        <p:spPr>
          <a:xfrm>
            <a:off x="78739" y="1524000"/>
            <a:ext cx="11708765" cy="5333999"/>
          </a:xfrm>
          <a:prstGeom prst="rect">
            <a:avLst/>
          </a:prstGeom>
        </p:spPr>
      </p:pic>
    </p:spTree>
    <p:extLst>
      <p:ext uri="{BB962C8B-B14F-4D97-AF65-F5344CB8AC3E}">
        <p14:creationId xmlns:p14="http://schemas.microsoft.com/office/powerpoint/2010/main" val="2264572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26C04-2E54-DBD0-CD7A-8DDDBAB75C5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4FEA599-1C32-71F8-F715-DC9561DCC3D3}"/>
              </a:ext>
            </a:extLst>
          </p:cNvPr>
          <p:cNvSpPr txBox="1"/>
          <p:nvPr/>
        </p:nvSpPr>
        <p:spPr>
          <a:xfrm>
            <a:off x="78739" y="344170"/>
            <a:ext cx="11708765" cy="848994"/>
          </a:xfrm>
          <a:prstGeom prst="rect">
            <a:avLst/>
          </a:prstGeom>
        </p:spPr>
        <p:txBody>
          <a:bodyPr vert="horz" wrap="square" lIns="0" tIns="12700" rIns="0" bIns="0" rtlCol="0">
            <a:spAutoFit/>
          </a:bodyPr>
          <a:lstStyle/>
          <a:p>
            <a:pPr marL="12700">
              <a:lnSpc>
                <a:spcPct val="100000"/>
              </a:lnSpc>
              <a:spcBef>
                <a:spcPts val="100"/>
              </a:spcBef>
            </a:pPr>
            <a:r>
              <a:rPr lang="en-GB" sz="1800" b="1" spc="10" dirty="0">
                <a:latin typeface="Franklin Gothic Medium"/>
                <a:cs typeface="Franklin Gothic Medium"/>
              </a:rPr>
              <a:t>(II)</a:t>
            </a:r>
            <a:r>
              <a:rPr sz="1800" b="1" spc="-45" dirty="0">
                <a:latin typeface="Franklin Gothic Medium"/>
                <a:cs typeface="Franklin Gothic Medium"/>
              </a:rPr>
              <a:t> </a:t>
            </a:r>
            <a:r>
              <a:rPr lang="en-GB" b="1" spc="-20" dirty="0">
                <a:latin typeface="Franklin Gothic Medium"/>
                <a:cs typeface="Franklin Gothic Medium"/>
              </a:rPr>
              <a:t>Registration</a:t>
            </a:r>
            <a:r>
              <a:rPr sz="1800" b="1" spc="-35" dirty="0">
                <a:latin typeface="Franklin Gothic Medium"/>
                <a:cs typeface="Franklin Gothic Medium"/>
              </a:rPr>
              <a:t> Page</a:t>
            </a:r>
            <a:endParaRPr sz="1800" b="1" dirty="0">
              <a:latin typeface="Franklin Gothic Medium"/>
              <a:cs typeface="Franklin Gothic Medium"/>
            </a:endParaRPr>
          </a:p>
          <a:p>
            <a:pPr marL="12700">
              <a:lnSpc>
                <a:spcPct val="100000"/>
              </a:lnSpc>
            </a:pPr>
            <a:r>
              <a:rPr lang="en-GB" sz="1800" spc="-70" dirty="0">
                <a:latin typeface="Franklin Gothic Medium"/>
                <a:cs typeface="Franklin Gothic Medium"/>
              </a:rPr>
              <a:t>Please fill in all the required fields accurately, including your name, roll number, and contact details. Ensure you select the appropriate category, semester, and other relevant options before clicking the "Submit" button.</a:t>
            </a:r>
            <a:endParaRPr sz="1800" dirty="0">
              <a:latin typeface="Franklin Gothic Medium"/>
              <a:cs typeface="Franklin Gothic Medium"/>
            </a:endParaRPr>
          </a:p>
        </p:txBody>
      </p:sp>
      <p:pic>
        <p:nvPicPr>
          <p:cNvPr id="3" name="object 3">
            <a:extLst>
              <a:ext uri="{FF2B5EF4-FFF2-40B4-BE49-F238E27FC236}">
                <a16:creationId xmlns:a16="http://schemas.microsoft.com/office/drawing/2014/main" id="{7503C8C3-E41A-A286-0787-A21473F5587D}"/>
              </a:ext>
            </a:extLst>
          </p:cNvPr>
          <p:cNvPicPr/>
          <p:nvPr/>
        </p:nvPicPr>
        <p:blipFill>
          <a:blip r:embed="rId2">
            <a:extLst>
              <a:ext uri="{28A0092B-C50C-407E-A947-70E740481C1C}">
                <a14:useLocalDpi xmlns:a14="http://schemas.microsoft.com/office/drawing/2010/main" val="0"/>
              </a:ext>
            </a:extLst>
          </a:blip>
          <a:srcRect/>
          <a:stretch/>
        </p:blipFill>
        <p:spPr>
          <a:xfrm>
            <a:off x="78739" y="1362328"/>
            <a:ext cx="11708765" cy="5495671"/>
          </a:xfrm>
          <a:prstGeom prst="rect">
            <a:avLst/>
          </a:prstGeom>
        </p:spPr>
      </p:pic>
    </p:spTree>
    <p:extLst>
      <p:ext uri="{BB962C8B-B14F-4D97-AF65-F5344CB8AC3E}">
        <p14:creationId xmlns:p14="http://schemas.microsoft.com/office/powerpoint/2010/main" val="311782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758D7-6347-FB42-008A-9F8092D59ED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C36C323-0041-7F8B-AED6-342AA9D4F237}"/>
              </a:ext>
            </a:extLst>
          </p:cNvPr>
          <p:cNvSpPr txBox="1"/>
          <p:nvPr/>
        </p:nvSpPr>
        <p:spPr>
          <a:xfrm>
            <a:off x="78739" y="344170"/>
            <a:ext cx="11708765" cy="848994"/>
          </a:xfrm>
          <a:prstGeom prst="rect">
            <a:avLst/>
          </a:prstGeom>
        </p:spPr>
        <p:txBody>
          <a:bodyPr vert="horz" wrap="square" lIns="0" tIns="12700" rIns="0" bIns="0" rtlCol="0">
            <a:spAutoFit/>
          </a:bodyPr>
          <a:lstStyle/>
          <a:p>
            <a:pPr marL="12700">
              <a:lnSpc>
                <a:spcPct val="100000"/>
              </a:lnSpc>
              <a:spcBef>
                <a:spcPts val="100"/>
              </a:spcBef>
            </a:pPr>
            <a:r>
              <a:rPr lang="en-GB" sz="1800" b="1" spc="10" dirty="0">
                <a:latin typeface="Franklin Gothic Medium"/>
                <a:cs typeface="Franklin Gothic Medium"/>
              </a:rPr>
              <a:t>(III)</a:t>
            </a:r>
            <a:r>
              <a:rPr lang="en-GB" sz="1800" b="1" spc="-45" dirty="0">
                <a:latin typeface="Franklin Gothic Medium"/>
                <a:cs typeface="Franklin Gothic Medium"/>
              </a:rPr>
              <a:t> </a:t>
            </a:r>
            <a:r>
              <a:rPr lang="en-GB" b="1" spc="-20" dirty="0">
                <a:latin typeface="Franklin Gothic Medium"/>
                <a:cs typeface="Franklin Gothic Medium"/>
              </a:rPr>
              <a:t>Login Credentials Confirmation</a:t>
            </a:r>
          </a:p>
          <a:p>
            <a:pPr marL="12700">
              <a:lnSpc>
                <a:spcPct val="100000"/>
              </a:lnSpc>
              <a:spcBef>
                <a:spcPts val="100"/>
              </a:spcBef>
            </a:pPr>
            <a:r>
              <a:rPr lang="en-GB" sz="1800" spc="-70" dirty="0">
                <a:latin typeface="Franklin Gothic Medium"/>
                <a:cs typeface="Franklin Gothic Medium"/>
              </a:rPr>
              <a:t>Save your User ID and Password securely for future login. You can download the details as a PDF and log in once your application is approved.</a:t>
            </a:r>
            <a:endParaRPr lang="en-GB" sz="1800" dirty="0">
              <a:latin typeface="Franklin Gothic Medium"/>
              <a:cs typeface="Franklin Gothic Medium"/>
            </a:endParaRPr>
          </a:p>
        </p:txBody>
      </p:sp>
      <p:pic>
        <p:nvPicPr>
          <p:cNvPr id="3" name="object 3">
            <a:extLst>
              <a:ext uri="{FF2B5EF4-FFF2-40B4-BE49-F238E27FC236}">
                <a16:creationId xmlns:a16="http://schemas.microsoft.com/office/drawing/2014/main" id="{DD485002-BB14-69DD-762E-9C8920AF9161}"/>
              </a:ext>
            </a:extLst>
          </p:cNvPr>
          <p:cNvPicPr/>
          <p:nvPr/>
        </p:nvPicPr>
        <p:blipFill>
          <a:blip r:embed="rId2">
            <a:extLst>
              <a:ext uri="{28A0092B-C50C-407E-A947-70E740481C1C}">
                <a14:useLocalDpi xmlns:a14="http://schemas.microsoft.com/office/drawing/2010/main" val="0"/>
              </a:ext>
            </a:extLst>
          </a:blip>
          <a:srcRect/>
          <a:stretch/>
        </p:blipFill>
        <p:spPr>
          <a:xfrm>
            <a:off x="78739" y="1379643"/>
            <a:ext cx="11708765" cy="5461041"/>
          </a:xfrm>
          <a:prstGeom prst="rect">
            <a:avLst/>
          </a:prstGeom>
        </p:spPr>
      </p:pic>
    </p:spTree>
    <p:extLst>
      <p:ext uri="{BB962C8B-B14F-4D97-AF65-F5344CB8AC3E}">
        <p14:creationId xmlns:p14="http://schemas.microsoft.com/office/powerpoint/2010/main" val="2900119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b="1" spc="-20" dirty="0"/>
              <a:t>Step</a:t>
            </a:r>
            <a:r>
              <a:rPr b="1" spc="-50" dirty="0"/>
              <a:t> </a:t>
            </a:r>
            <a:r>
              <a:rPr b="1" spc="10" dirty="0"/>
              <a:t>2:</a:t>
            </a:r>
            <a:r>
              <a:rPr b="1" spc="-25" dirty="0"/>
              <a:t> </a:t>
            </a:r>
            <a:r>
              <a:rPr b="1" spc="-10" dirty="0"/>
              <a:t>Enter</a:t>
            </a:r>
            <a:r>
              <a:rPr b="1" spc="-55" dirty="0"/>
              <a:t> </a:t>
            </a:r>
            <a:r>
              <a:rPr b="1" spc="-40" dirty="0"/>
              <a:t>Your</a:t>
            </a:r>
            <a:r>
              <a:rPr b="1" spc="-30" dirty="0"/>
              <a:t> </a:t>
            </a:r>
            <a:r>
              <a:rPr b="1" spc="-10" dirty="0"/>
              <a:t>Credentials</a:t>
            </a:r>
          </a:p>
        </p:txBody>
      </p:sp>
      <p:sp>
        <p:nvSpPr>
          <p:cNvPr id="3" name="object 3"/>
          <p:cNvSpPr txBox="1"/>
          <p:nvPr/>
        </p:nvSpPr>
        <p:spPr>
          <a:xfrm>
            <a:off x="145491" y="449707"/>
            <a:ext cx="11788775" cy="1082675"/>
          </a:xfrm>
          <a:prstGeom prst="rect">
            <a:avLst/>
          </a:prstGeom>
        </p:spPr>
        <p:txBody>
          <a:bodyPr vert="horz" wrap="square" lIns="0" tIns="12700" rIns="0" bIns="0" rtlCol="0">
            <a:spAutoFit/>
          </a:bodyPr>
          <a:lstStyle/>
          <a:p>
            <a:pPr marL="299085" indent="-287020">
              <a:lnSpc>
                <a:spcPct val="100000"/>
              </a:lnSpc>
              <a:spcBef>
                <a:spcPts val="100"/>
              </a:spcBef>
              <a:buFont typeface="Arial MT"/>
              <a:buChar char="•"/>
              <a:tabLst>
                <a:tab pos="299085" algn="l"/>
                <a:tab pos="299720" algn="l"/>
              </a:tabLst>
            </a:pPr>
            <a:r>
              <a:rPr sz="1800" spc="-10" dirty="0">
                <a:latin typeface="Franklin Gothic Medium"/>
                <a:cs typeface="Franklin Gothic Medium"/>
              </a:rPr>
              <a:t>Username:</a:t>
            </a:r>
            <a:r>
              <a:rPr sz="1800" spc="-25" dirty="0">
                <a:latin typeface="Franklin Gothic Medium"/>
                <a:cs typeface="Franklin Gothic Medium"/>
              </a:rPr>
              <a:t> </a:t>
            </a:r>
            <a:r>
              <a:rPr sz="1800" spc="-15" dirty="0">
                <a:latin typeface="Franklin Gothic Medium"/>
                <a:cs typeface="Franklin Gothic Medium"/>
              </a:rPr>
              <a:t>Enter</a:t>
            </a:r>
            <a:r>
              <a:rPr sz="1800" dirty="0">
                <a:latin typeface="Franklin Gothic Medium"/>
                <a:cs typeface="Franklin Gothic Medium"/>
              </a:rPr>
              <a:t> </a:t>
            </a:r>
            <a:r>
              <a:rPr sz="1800" spc="-25" dirty="0">
                <a:latin typeface="Franklin Gothic Medium"/>
                <a:cs typeface="Franklin Gothic Medium"/>
              </a:rPr>
              <a:t>your</a:t>
            </a:r>
            <a:r>
              <a:rPr sz="1800" spc="10" dirty="0">
                <a:latin typeface="Franklin Gothic Medium"/>
                <a:cs typeface="Franklin Gothic Medium"/>
              </a:rPr>
              <a:t> </a:t>
            </a:r>
            <a:r>
              <a:rPr sz="1800" spc="-15" dirty="0">
                <a:latin typeface="Franklin Gothic Medium"/>
                <a:cs typeface="Franklin Gothic Medium"/>
              </a:rPr>
              <a:t>university-provided</a:t>
            </a:r>
            <a:r>
              <a:rPr sz="1800" spc="25" dirty="0">
                <a:latin typeface="Franklin Gothic Medium"/>
                <a:cs typeface="Franklin Gothic Medium"/>
              </a:rPr>
              <a:t> </a:t>
            </a:r>
            <a:r>
              <a:rPr sz="1800" spc="-35" dirty="0">
                <a:latin typeface="Franklin Gothic Medium"/>
                <a:cs typeface="Franklin Gothic Medium"/>
              </a:rPr>
              <a:t>Exam</a:t>
            </a:r>
            <a:r>
              <a:rPr sz="1800" spc="-5" dirty="0">
                <a:latin typeface="Franklin Gothic Medium"/>
                <a:cs typeface="Franklin Gothic Medium"/>
              </a:rPr>
              <a:t> </a:t>
            </a:r>
            <a:r>
              <a:rPr sz="1800" spc="-40" dirty="0">
                <a:latin typeface="Franklin Gothic Medium"/>
                <a:cs typeface="Franklin Gothic Medium"/>
              </a:rPr>
              <a:t>Roll</a:t>
            </a:r>
            <a:r>
              <a:rPr sz="1800" dirty="0">
                <a:latin typeface="Franklin Gothic Medium"/>
                <a:cs typeface="Franklin Gothic Medium"/>
              </a:rPr>
              <a:t> </a:t>
            </a:r>
            <a:r>
              <a:rPr sz="1800" spc="-20" dirty="0">
                <a:latin typeface="Franklin Gothic Medium"/>
                <a:cs typeface="Franklin Gothic Medium"/>
              </a:rPr>
              <a:t>Number in</a:t>
            </a:r>
            <a:r>
              <a:rPr sz="1800" dirty="0">
                <a:latin typeface="Franklin Gothic Medium"/>
                <a:cs typeface="Franklin Gothic Medium"/>
              </a:rPr>
              <a:t> </a:t>
            </a:r>
            <a:r>
              <a:rPr sz="1800" spc="-15" dirty="0">
                <a:latin typeface="Franklin Gothic Medium"/>
                <a:cs typeface="Franklin Gothic Medium"/>
              </a:rPr>
              <a:t>the</a:t>
            </a:r>
            <a:r>
              <a:rPr sz="1800" spc="10" dirty="0">
                <a:latin typeface="Franklin Gothic Medium"/>
                <a:cs typeface="Franklin Gothic Medium"/>
              </a:rPr>
              <a:t> </a:t>
            </a:r>
            <a:r>
              <a:rPr sz="1800" spc="-35" dirty="0">
                <a:latin typeface="Franklin Gothic Medium"/>
                <a:cs typeface="Franklin Gothic Medium"/>
              </a:rPr>
              <a:t>"Username"</a:t>
            </a:r>
            <a:r>
              <a:rPr sz="1800" spc="-10" dirty="0">
                <a:latin typeface="Franklin Gothic Medium"/>
                <a:cs typeface="Franklin Gothic Medium"/>
              </a:rPr>
              <a:t> </a:t>
            </a:r>
            <a:r>
              <a:rPr sz="1800" spc="-15" dirty="0">
                <a:latin typeface="Franklin Gothic Medium"/>
                <a:cs typeface="Franklin Gothic Medium"/>
              </a:rPr>
              <a:t>field.</a:t>
            </a:r>
            <a:r>
              <a:rPr sz="1800" spc="10" dirty="0">
                <a:latin typeface="Franklin Gothic Medium"/>
                <a:cs typeface="Franklin Gothic Medium"/>
              </a:rPr>
              <a:t> </a:t>
            </a:r>
            <a:r>
              <a:rPr sz="1800" spc="-10" dirty="0">
                <a:latin typeface="Franklin Gothic Medium"/>
                <a:cs typeface="Franklin Gothic Medium"/>
              </a:rPr>
              <a:t>This</a:t>
            </a:r>
            <a:r>
              <a:rPr sz="1800" spc="10" dirty="0">
                <a:latin typeface="Franklin Gothic Medium"/>
                <a:cs typeface="Franklin Gothic Medium"/>
              </a:rPr>
              <a:t> </a:t>
            </a:r>
            <a:r>
              <a:rPr sz="1800" spc="-10" dirty="0">
                <a:latin typeface="Franklin Gothic Medium"/>
                <a:cs typeface="Franklin Gothic Medium"/>
              </a:rPr>
              <a:t>is</a:t>
            </a:r>
            <a:r>
              <a:rPr sz="1800" spc="5" dirty="0">
                <a:latin typeface="Franklin Gothic Medium"/>
                <a:cs typeface="Franklin Gothic Medium"/>
              </a:rPr>
              <a:t> </a:t>
            </a:r>
            <a:r>
              <a:rPr sz="1800" spc="-35" dirty="0">
                <a:latin typeface="Franklin Gothic Medium"/>
                <a:cs typeface="Franklin Gothic Medium"/>
              </a:rPr>
              <a:t>typically</a:t>
            </a:r>
            <a:r>
              <a:rPr sz="1800" spc="15" dirty="0">
                <a:latin typeface="Franklin Gothic Medium"/>
                <a:cs typeface="Franklin Gothic Medium"/>
              </a:rPr>
              <a:t> </a:t>
            </a:r>
            <a:r>
              <a:rPr sz="1800" spc="-25" dirty="0">
                <a:latin typeface="Franklin Gothic Medium"/>
                <a:cs typeface="Franklin Gothic Medium"/>
              </a:rPr>
              <a:t>your</a:t>
            </a:r>
            <a:r>
              <a:rPr sz="1800" spc="10" dirty="0">
                <a:latin typeface="Franklin Gothic Medium"/>
                <a:cs typeface="Franklin Gothic Medium"/>
              </a:rPr>
              <a:t> </a:t>
            </a:r>
            <a:r>
              <a:rPr sz="1800" spc="-10" dirty="0">
                <a:latin typeface="Franklin Gothic Medium"/>
                <a:cs typeface="Franklin Gothic Medium"/>
              </a:rPr>
              <a:t>student</a:t>
            </a:r>
            <a:r>
              <a:rPr sz="1800" spc="-5" dirty="0">
                <a:latin typeface="Franklin Gothic Medium"/>
                <a:cs typeface="Franklin Gothic Medium"/>
              </a:rPr>
              <a:t> </a:t>
            </a:r>
            <a:r>
              <a:rPr sz="1800" spc="-25" dirty="0">
                <a:latin typeface="Franklin Gothic Medium"/>
                <a:cs typeface="Franklin Gothic Medium"/>
              </a:rPr>
              <a:t>ID</a:t>
            </a:r>
            <a:endParaRPr sz="1800" dirty="0">
              <a:latin typeface="Franklin Gothic Medium"/>
              <a:cs typeface="Franklin Gothic Medium"/>
            </a:endParaRPr>
          </a:p>
          <a:p>
            <a:pPr marL="299085" indent="-287020">
              <a:lnSpc>
                <a:spcPts val="2160"/>
              </a:lnSpc>
              <a:buFont typeface="Arial MT"/>
              <a:buChar char="•"/>
              <a:tabLst>
                <a:tab pos="299085" algn="l"/>
                <a:tab pos="299720" algn="l"/>
              </a:tabLst>
            </a:pPr>
            <a:r>
              <a:rPr sz="1800" spc="-20" dirty="0">
                <a:latin typeface="Franklin Gothic Medium"/>
                <a:cs typeface="Franklin Gothic Medium"/>
              </a:rPr>
              <a:t>Password:</a:t>
            </a:r>
            <a:r>
              <a:rPr sz="1800" spc="-25" dirty="0">
                <a:latin typeface="Franklin Gothic Medium"/>
                <a:cs typeface="Franklin Gothic Medium"/>
              </a:rPr>
              <a:t> </a:t>
            </a:r>
            <a:r>
              <a:rPr sz="1600" spc="-10" dirty="0">
                <a:latin typeface="Franklin Gothic Medium"/>
                <a:cs typeface="Franklin Gothic Medium"/>
              </a:rPr>
              <a:t>Enter</a:t>
            </a:r>
            <a:r>
              <a:rPr sz="1600" spc="5" dirty="0">
                <a:latin typeface="Franklin Gothic Medium"/>
                <a:cs typeface="Franklin Gothic Medium"/>
              </a:rPr>
              <a:t> </a:t>
            </a:r>
            <a:r>
              <a:rPr sz="1600" spc="-15" dirty="0">
                <a:latin typeface="Franklin Gothic Medium"/>
                <a:cs typeface="Franklin Gothic Medium"/>
              </a:rPr>
              <a:t>the</a:t>
            </a:r>
            <a:r>
              <a:rPr sz="1600" spc="15" dirty="0">
                <a:latin typeface="Franklin Gothic Medium"/>
                <a:cs typeface="Franklin Gothic Medium"/>
              </a:rPr>
              <a:t> </a:t>
            </a:r>
            <a:r>
              <a:rPr sz="1600" spc="-20" dirty="0">
                <a:latin typeface="Franklin Gothic Medium"/>
                <a:cs typeface="Franklin Gothic Medium"/>
              </a:rPr>
              <a:t>password</a:t>
            </a:r>
            <a:r>
              <a:rPr sz="1600" spc="20" dirty="0">
                <a:latin typeface="Franklin Gothic Medium"/>
                <a:cs typeface="Franklin Gothic Medium"/>
              </a:rPr>
              <a:t> </a:t>
            </a:r>
            <a:r>
              <a:rPr sz="1600" spc="-15" dirty="0">
                <a:latin typeface="Franklin Gothic Medium"/>
                <a:cs typeface="Franklin Gothic Medium"/>
              </a:rPr>
              <a:t>associated</a:t>
            </a:r>
            <a:r>
              <a:rPr sz="1600" spc="25" dirty="0">
                <a:latin typeface="Franklin Gothic Medium"/>
                <a:cs typeface="Franklin Gothic Medium"/>
              </a:rPr>
              <a:t> </a:t>
            </a:r>
            <a:r>
              <a:rPr sz="1600" spc="-35" dirty="0">
                <a:latin typeface="Franklin Gothic Medium"/>
                <a:cs typeface="Franklin Gothic Medium"/>
              </a:rPr>
              <a:t>with</a:t>
            </a:r>
            <a:r>
              <a:rPr sz="1600" spc="-10" dirty="0">
                <a:latin typeface="Franklin Gothic Medium"/>
                <a:cs typeface="Franklin Gothic Medium"/>
              </a:rPr>
              <a:t> </a:t>
            </a:r>
            <a:r>
              <a:rPr sz="1600" spc="-25" dirty="0">
                <a:latin typeface="Franklin Gothic Medium"/>
                <a:cs typeface="Franklin Gothic Medium"/>
              </a:rPr>
              <a:t>your</a:t>
            </a:r>
            <a:r>
              <a:rPr sz="1600" spc="15" dirty="0">
                <a:latin typeface="Franklin Gothic Medium"/>
                <a:cs typeface="Franklin Gothic Medium"/>
              </a:rPr>
              <a:t> </a:t>
            </a:r>
            <a:r>
              <a:rPr sz="1600" spc="-10" dirty="0">
                <a:latin typeface="Franklin Gothic Medium"/>
                <a:cs typeface="Franklin Gothic Medium"/>
              </a:rPr>
              <a:t>account.</a:t>
            </a:r>
            <a:r>
              <a:rPr sz="1600" spc="35" dirty="0">
                <a:latin typeface="Franklin Gothic Medium"/>
                <a:cs typeface="Franklin Gothic Medium"/>
              </a:rPr>
              <a:t> </a:t>
            </a:r>
            <a:r>
              <a:rPr sz="1600" spc="-10" dirty="0">
                <a:latin typeface="Franklin Gothic Medium"/>
                <a:cs typeface="Franklin Gothic Medium"/>
              </a:rPr>
              <a:t>The</a:t>
            </a:r>
            <a:r>
              <a:rPr sz="1600" spc="15" dirty="0">
                <a:latin typeface="Franklin Gothic Medium"/>
                <a:cs typeface="Franklin Gothic Medium"/>
              </a:rPr>
              <a:t> </a:t>
            </a:r>
            <a:r>
              <a:rPr sz="1600" spc="-20" dirty="0">
                <a:latin typeface="Franklin Gothic Medium"/>
                <a:cs typeface="Franklin Gothic Medium"/>
              </a:rPr>
              <a:t>default</a:t>
            </a:r>
            <a:r>
              <a:rPr sz="1600" spc="10" dirty="0">
                <a:latin typeface="Franklin Gothic Medium"/>
                <a:cs typeface="Franklin Gothic Medium"/>
              </a:rPr>
              <a:t> </a:t>
            </a:r>
            <a:r>
              <a:rPr sz="1600" spc="-20" dirty="0">
                <a:latin typeface="Franklin Gothic Medium"/>
                <a:cs typeface="Franklin Gothic Medium"/>
              </a:rPr>
              <a:t>password</a:t>
            </a:r>
            <a:r>
              <a:rPr sz="1600" spc="15" dirty="0">
                <a:latin typeface="Franklin Gothic Medium"/>
                <a:cs typeface="Franklin Gothic Medium"/>
              </a:rPr>
              <a:t> </a:t>
            </a:r>
            <a:r>
              <a:rPr sz="1600" spc="-10" dirty="0">
                <a:latin typeface="Franklin Gothic Medium"/>
                <a:cs typeface="Franklin Gothic Medium"/>
              </a:rPr>
              <a:t>is</a:t>
            </a:r>
            <a:r>
              <a:rPr sz="1600" spc="-5" dirty="0">
                <a:latin typeface="Franklin Gothic Medium"/>
                <a:cs typeface="Franklin Gothic Medium"/>
              </a:rPr>
              <a:t> </a:t>
            </a:r>
            <a:r>
              <a:rPr sz="1600" spc="-25" dirty="0">
                <a:latin typeface="Franklin Gothic Medium"/>
                <a:cs typeface="Franklin Gothic Medium"/>
              </a:rPr>
              <a:t>a</a:t>
            </a:r>
            <a:r>
              <a:rPr sz="1600" spc="5" dirty="0">
                <a:latin typeface="Franklin Gothic Medium"/>
                <a:cs typeface="Franklin Gothic Medium"/>
              </a:rPr>
              <a:t> </a:t>
            </a:r>
            <a:r>
              <a:rPr sz="1600" spc="-25" dirty="0">
                <a:latin typeface="Franklin Gothic Medium"/>
                <a:cs typeface="Franklin Gothic Medium"/>
              </a:rPr>
              <a:t>combination</a:t>
            </a:r>
            <a:r>
              <a:rPr sz="1600" spc="25" dirty="0">
                <a:latin typeface="Franklin Gothic Medium"/>
                <a:cs typeface="Franklin Gothic Medium"/>
              </a:rPr>
              <a:t> </a:t>
            </a:r>
            <a:r>
              <a:rPr sz="1600" spc="-25" dirty="0">
                <a:latin typeface="Franklin Gothic Medium"/>
                <a:cs typeface="Franklin Gothic Medium"/>
              </a:rPr>
              <a:t>of</a:t>
            </a:r>
            <a:r>
              <a:rPr sz="1600" spc="15" dirty="0">
                <a:latin typeface="Franklin Gothic Medium"/>
                <a:cs typeface="Franklin Gothic Medium"/>
              </a:rPr>
              <a:t> </a:t>
            </a:r>
            <a:r>
              <a:rPr sz="1600" spc="-15" dirty="0">
                <a:latin typeface="Franklin Gothic Medium"/>
                <a:cs typeface="Franklin Gothic Medium"/>
              </a:rPr>
              <a:t>the</a:t>
            </a:r>
            <a:r>
              <a:rPr sz="1600" spc="15" dirty="0">
                <a:latin typeface="Franklin Gothic Medium"/>
                <a:cs typeface="Franklin Gothic Medium"/>
              </a:rPr>
              <a:t> </a:t>
            </a:r>
            <a:r>
              <a:rPr sz="1600" spc="-10" dirty="0">
                <a:latin typeface="Franklin Gothic Medium"/>
                <a:cs typeface="Franklin Gothic Medium"/>
              </a:rPr>
              <a:t>first</a:t>
            </a:r>
            <a:r>
              <a:rPr sz="1600" spc="-30" dirty="0">
                <a:latin typeface="Franklin Gothic Medium"/>
                <a:cs typeface="Franklin Gothic Medium"/>
              </a:rPr>
              <a:t> </a:t>
            </a:r>
            <a:r>
              <a:rPr sz="1600" spc="-10" dirty="0">
                <a:latin typeface="Franklin Gothic Medium"/>
                <a:cs typeface="Franklin Gothic Medium"/>
              </a:rPr>
              <a:t>three</a:t>
            </a:r>
            <a:r>
              <a:rPr sz="1600" spc="-25" dirty="0">
                <a:latin typeface="Franklin Gothic Medium"/>
                <a:cs typeface="Franklin Gothic Medium"/>
              </a:rPr>
              <a:t> </a:t>
            </a:r>
            <a:r>
              <a:rPr sz="1600" spc="-15" dirty="0">
                <a:latin typeface="Franklin Gothic Medium"/>
                <a:cs typeface="Franklin Gothic Medium"/>
              </a:rPr>
              <a:t>capital</a:t>
            </a:r>
            <a:r>
              <a:rPr sz="1600" spc="-20" dirty="0">
                <a:latin typeface="Franklin Gothic Medium"/>
                <a:cs typeface="Franklin Gothic Medium"/>
              </a:rPr>
              <a:t> </a:t>
            </a:r>
            <a:r>
              <a:rPr sz="1600" spc="-15" dirty="0">
                <a:latin typeface="Franklin Gothic Medium"/>
                <a:cs typeface="Franklin Gothic Medium"/>
              </a:rPr>
              <a:t>letters</a:t>
            </a:r>
            <a:r>
              <a:rPr sz="1600" spc="-30" dirty="0">
                <a:latin typeface="Franklin Gothic Medium"/>
                <a:cs typeface="Franklin Gothic Medium"/>
              </a:rPr>
              <a:t> </a:t>
            </a:r>
            <a:r>
              <a:rPr sz="1600" spc="-20" dirty="0">
                <a:latin typeface="Franklin Gothic Medium"/>
                <a:cs typeface="Franklin Gothic Medium"/>
              </a:rPr>
              <a:t>of</a:t>
            </a:r>
            <a:endParaRPr sz="1600" dirty="0">
              <a:latin typeface="Franklin Gothic Medium"/>
              <a:cs typeface="Franklin Gothic Medium"/>
            </a:endParaRPr>
          </a:p>
          <a:p>
            <a:pPr marL="299085">
              <a:lnSpc>
                <a:spcPts val="1920"/>
              </a:lnSpc>
            </a:pPr>
            <a:r>
              <a:rPr sz="1600" spc="-20" dirty="0">
                <a:latin typeface="Franklin Gothic Medium"/>
                <a:cs typeface="Franklin Gothic Medium"/>
              </a:rPr>
              <a:t>your</a:t>
            </a:r>
            <a:r>
              <a:rPr sz="1600" spc="-30" dirty="0">
                <a:latin typeface="Franklin Gothic Medium"/>
                <a:cs typeface="Franklin Gothic Medium"/>
              </a:rPr>
              <a:t> name</a:t>
            </a:r>
            <a:r>
              <a:rPr sz="1600" spc="-5" dirty="0">
                <a:latin typeface="Franklin Gothic Medium"/>
                <a:cs typeface="Franklin Gothic Medium"/>
              </a:rPr>
              <a:t> </a:t>
            </a:r>
            <a:r>
              <a:rPr sz="1600" spc="-10" dirty="0">
                <a:latin typeface="Franklin Gothic Medium"/>
                <a:cs typeface="Franklin Gothic Medium"/>
              </a:rPr>
              <a:t>and</a:t>
            </a:r>
            <a:r>
              <a:rPr sz="1600" spc="10" dirty="0">
                <a:latin typeface="Franklin Gothic Medium"/>
                <a:cs typeface="Franklin Gothic Medium"/>
              </a:rPr>
              <a:t> </a:t>
            </a:r>
            <a:r>
              <a:rPr sz="1600" spc="-15" dirty="0">
                <a:latin typeface="Franklin Gothic Medium"/>
                <a:cs typeface="Franklin Gothic Medium"/>
              </a:rPr>
              <a:t>the</a:t>
            </a:r>
            <a:r>
              <a:rPr sz="1600" spc="10" dirty="0">
                <a:latin typeface="Franklin Gothic Medium"/>
                <a:cs typeface="Franklin Gothic Medium"/>
              </a:rPr>
              <a:t> </a:t>
            </a:r>
            <a:r>
              <a:rPr sz="1600" spc="-10" dirty="0">
                <a:latin typeface="Franklin Gothic Medium"/>
                <a:cs typeface="Franklin Gothic Medium"/>
              </a:rPr>
              <a:t>last</a:t>
            </a:r>
            <a:r>
              <a:rPr sz="1600" spc="-35" dirty="0">
                <a:latin typeface="Franklin Gothic Medium"/>
                <a:cs typeface="Franklin Gothic Medium"/>
              </a:rPr>
              <a:t> </a:t>
            </a:r>
            <a:r>
              <a:rPr sz="1600" spc="-5" dirty="0">
                <a:latin typeface="Franklin Gothic Medium"/>
                <a:cs typeface="Franklin Gothic Medium"/>
              </a:rPr>
              <a:t>three</a:t>
            </a:r>
            <a:r>
              <a:rPr sz="1600" spc="-25" dirty="0">
                <a:latin typeface="Franklin Gothic Medium"/>
                <a:cs typeface="Franklin Gothic Medium"/>
              </a:rPr>
              <a:t> </a:t>
            </a:r>
            <a:r>
              <a:rPr sz="1600" spc="-20" dirty="0">
                <a:latin typeface="Franklin Gothic Medium"/>
                <a:cs typeface="Franklin Gothic Medium"/>
              </a:rPr>
              <a:t>digits</a:t>
            </a:r>
            <a:r>
              <a:rPr sz="1600" spc="-35" dirty="0">
                <a:latin typeface="Franklin Gothic Medium"/>
                <a:cs typeface="Franklin Gothic Medium"/>
              </a:rPr>
              <a:t> </a:t>
            </a:r>
            <a:r>
              <a:rPr sz="1600" spc="-20" dirty="0">
                <a:latin typeface="Franklin Gothic Medium"/>
                <a:cs typeface="Franklin Gothic Medium"/>
              </a:rPr>
              <a:t>of</a:t>
            </a:r>
            <a:r>
              <a:rPr sz="1600" dirty="0">
                <a:latin typeface="Franklin Gothic Medium"/>
                <a:cs typeface="Franklin Gothic Medium"/>
              </a:rPr>
              <a:t> </a:t>
            </a:r>
            <a:r>
              <a:rPr sz="1600" spc="-20" dirty="0">
                <a:latin typeface="Franklin Gothic Medium"/>
                <a:cs typeface="Franklin Gothic Medium"/>
              </a:rPr>
              <a:t>your</a:t>
            </a:r>
            <a:r>
              <a:rPr sz="1600" spc="-25" dirty="0">
                <a:latin typeface="Franklin Gothic Medium"/>
                <a:cs typeface="Franklin Gothic Medium"/>
              </a:rPr>
              <a:t> </a:t>
            </a:r>
            <a:r>
              <a:rPr sz="1600" spc="-30" dirty="0">
                <a:latin typeface="Franklin Gothic Medium"/>
                <a:cs typeface="Franklin Gothic Medium"/>
              </a:rPr>
              <a:t>Exam</a:t>
            </a:r>
            <a:r>
              <a:rPr sz="1600" spc="-20" dirty="0">
                <a:latin typeface="Franklin Gothic Medium"/>
                <a:cs typeface="Franklin Gothic Medium"/>
              </a:rPr>
              <a:t> </a:t>
            </a:r>
            <a:r>
              <a:rPr sz="1600" spc="-30" dirty="0">
                <a:latin typeface="Franklin Gothic Medium"/>
                <a:cs typeface="Franklin Gothic Medium"/>
              </a:rPr>
              <a:t>Roll </a:t>
            </a:r>
            <a:r>
              <a:rPr sz="1600" spc="-10" dirty="0">
                <a:latin typeface="Franklin Gothic Medium"/>
                <a:cs typeface="Franklin Gothic Medium"/>
              </a:rPr>
              <a:t>Number.</a:t>
            </a:r>
            <a:endParaRPr sz="1600" dirty="0">
              <a:latin typeface="Franklin Gothic Medium"/>
              <a:cs typeface="Franklin Gothic Medium"/>
            </a:endParaRPr>
          </a:p>
          <a:p>
            <a:pPr marL="297180">
              <a:lnSpc>
                <a:spcPct val="100000"/>
              </a:lnSpc>
              <a:spcBef>
                <a:spcPts val="405"/>
              </a:spcBef>
            </a:pPr>
            <a:r>
              <a:rPr sz="1400" spc="-15" dirty="0">
                <a:latin typeface="Franklin Gothic Medium"/>
                <a:cs typeface="Franklin Gothic Medium"/>
              </a:rPr>
              <a:t>Example:</a:t>
            </a:r>
            <a:r>
              <a:rPr sz="1400" spc="-25" dirty="0">
                <a:latin typeface="Franklin Gothic Medium"/>
                <a:cs typeface="Franklin Gothic Medium"/>
              </a:rPr>
              <a:t> If</a:t>
            </a:r>
            <a:r>
              <a:rPr sz="1400" spc="-5" dirty="0">
                <a:latin typeface="Franklin Gothic Medium"/>
                <a:cs typeface="Franklin Gothic Medium"/>
              </a:rPr>
              <a:t> </a:t>
            </a:r>
            <a:r>
              <a:rPr sz="1400" spc="-20" dirty="0">
                <a:latin typeface="Franklin Gothic Medium"/>
                <a:cs typeface="Franklin Gothic Medium"/>
              </a:rPr>
              <a:t>your</a:t>
            </a:r>
            <a:r>
              <a:rPr sz="1400" spc="-10" dirty="0">
                <a:latin typeface="Franklin Gothic Medium"/>
                <a:cs typeface="Franklin Gothic Medium"/>
              </a:rPr>
              <a:t> </a:t>
            </a:r>
            <a:r>
              <a:rPr sz="1400" spc="-25" dirty="0">
                <a:latin typeface="Franklin Gothic Medium"/>
                <a:cs typeface="Franklin Gothic Medium"/>
              </a:rPr>
              <a:t>name</a:t>
            </a:r>
            <a:r>
              <a:rPr sz="1400" spc="5" dirty="0">
                <a:latin typeface="Franklin Gothic Medium"/>
                <a:cs typeface="Franklin Gothic Medium"/>
              </a:rPr>
              <a:t> </a:t>
            </a:r>
            <a:r>
              <a:rPr sz="1400" spc="-5" dirty="0">
                <a:latin typeface="Franklin Gothic Medium"/>
                <a:cs typeface="Franklin Gothic Medium"/>
              </a:rPr>
              <a:t>is </a:t>
            </a:r>
            <a:r>
              <a:rPr sz="1400" b="1" spc="5" dirty="0">
                <a:latin typeface="Franklin Gothic Medium"/>
                <a:cs typeface="Franklin Gothic Medium"/>
              </a:rPr>
              <a:t>John</a:t>
            </a:r>
            <a:r>
              <a:rPr sz="1400" spc="-35" dirty="0">
                <a:latin typeface="Franklin Gothic Medium"/>
                <a:cs typeface="Franklin Gothic Medium"/>
              </a:rPr>
              <a:t> </a:t>
            </a:r>
            <a:r>
              <a:rPr sz="1400" b="1" spc="-5" dirty="0">
                <a:latin typeface="Franklin Gothic Medium"/>
                <a:cs typeface="Franklin Gothic Medium"/>
              </a:rPr>
              <a:t>Doe</a:t>
            </a:r>
            <a:r>
              <a:rPr sz="1400" spc="10" dirty="0">
                <a:latin typeface="Franklin Gothic Medium"/>
                <a:cs typeface="Franklin Gothic Medium"/>
              </a:rPr>
              <a:t> </a:t>
            </a:r>
            <a:r>
              <a:rPr sz="1400" spc="-5" dirty="0">
                <a:latin typeface="Franklin Gothic Medium"/>
                <a:cs typeface="Franklin Gothic Medium"/>
              </a:rPr>
              <a:t>and</a:t>
            </a:r>
            <a:r>
              <a:rPr sz="1400" spc="-40" dirty="0">
                <a:latin typeface="Franklin Gothic Medium"/>
                <a:cs typeface="Franklin Gothic Medium"/>
              </a:rPr>
              <a:t> </a:t>
            </a:r>
            <a:r>
              <a:rPr sz="1400" spc="-20" dirty="0">
                <a:latin typeface="Franklin Gothic Medium"/>
                <a:cs typeface="Franklin Gothic Medium"/>
              </a:rPr>
              <a:t>your</a:t>
            </a:r>
            <a:r>
              <a:rPr sz="1400" spc="-10" dirty="0">
                <a:latin typeface="Franklin Gothic Medium"/>
                <a:cs typeface="Franklin Gothic Medium"/>
              </a:rPr>
              <a:t> </a:t>
            </a:r>
            <a:r>
              <a:rPr sz="1400" spc="-25" dirty="0">
                <a:latin typeface="Franklin Gothic Medium"/>
                <a:cs typeface="Franklin Gothic Medium"/>
              </a:rPr>
              <a:t>Exam</a:t>
            </a:r>
            <a:r>
              <a:rPr sz="1400" spc="-30" dirty="0">
                <a:latin typeface="Franklin Gothic Medium"/>
                <a:cs typeface="Franklin Gothic Medium"/>
              </a:rPr>
              <a:t> Roll</a:t>
            </a:r>
            <a:r>
              <a:rPr sz="1400" spc="5" dirty="0">
                <a:latin typeface="Franklin Gothic Medium"/>
                <a:cs typeface="Franklin Gothic Medium"/>
              </a:rPr>
              <a:t> </a:t>
            </a:r>
            <a:r>
              <a:rPr sz="1400" spc="-15" dirty="0">
                <a:latin typeface="Franklin Gothic Medium"/>
                <a:cs typeface="Franklin Gothic Medium"/>
              </a:rPr>
              <a:t>Number</a:t>
            </a:r>
            <a:r>
              <a:rPr sz="1400" spc="-10" dirty="0">
                <a:latin typeface="Franklin Gothic Medium"/>
                <a:cs typeface="Franklin Gothic Medium"/>
              </a:rPr>
              <a:t> </a:t>
            </a:r>
            <a:r>
              <a:rPr sz="1400" spc="-5" dirty="0">
                <a:latin typeface="Franklin Gothic Medium"/>
                <a:cs typeface="Franklin Gothic Medium"/>
              </a:rPr>
              <a:t>is</a:t>
            </a:r>
            <a:r>
              <a:rPr sz="1400" spc="15" dirty="0">
                <a:latin typeface="Franklin Gothic Medium"/>
                <a:cs typeface="Franklin Gothic Medium"/>
              </a:rPr>
              <a:t> </a:t>
            </a:r>
            <a:r>
              <a:rPr sz="1400" b="1" spc="5" dirty="0">
                <a:latin typeface="Franklin Gothic Medium"/>
                <a:cs typeface="Franklin Gothic Medium"/>
              </a:rPr>
              <a:t>123456</a:t>
            </a:r>
            <a:r>
              <a:rPr sz="1400" spc="5" dirty="0">
                <a:latin typeface="Franklin Gothic Medium"/>
                <a:cs typeface="Franklin Gothic Medium"/>
              </a:rPr>
              <a:t>,</a:t>
            </a:r>
            <a:r>
              <a:rPr sz="1400" spc="-40" dirty="0">
                <a:latin typeface="Franklin Gothic Medium"/>
                <a:cs typeface="Franklin Gothic Medium"/>
              </a:rPr>
              <a:t> </a:t>
            </a:r>
            <a:r>
              <a:rPr sz="1400" spc="-20" dirty="0">
                <a:latin typeface="Franklin Gothic Medium"/>
                <a:cs typeface="Franklin Gothic Medium"/>
              </a:rPr>
              <a:t>your</a:t>
            </a:r>
            <a:r>
              <a:rPr sz="1400" spc="-10" dirty="0">
                <a:latin typeface="Franklin Gothic Medium"/>
                <a:cs typeface="Franklin Gothic Medium"/>
              </a:rPr>
              <a:t> </a:t>
            </a:r>
            <a:r>
              <a:rPr sz="1400" spc="-15" dirty="0">
                <a:latin typeface="Franklin Gothic Medium"/>
                <a:cs typeface="Franklin Gothic Medium"/>
              </a:rPr>
              <a:t>default</a:t>
            </a:r>
            <a:r>
              <a:rPr sz="1400" spc="-20" dirty="0">
                <a:latin typeface="Franklin Gothic Medium"/>
                <a:cs typeface="Franklin Gothic Medium"/>
              </a:rPr>
              <a:t> </a:t>
            </a:r>
            <a:r>
              <a:rPr sz="1400" spc="-15" dirty="0">
                <a:latin typeface="Franklin Gothic Medium"/>
                <a:cs typeface="Franklin Gothic Medium"/>
              </a:rPr>
              <a:t>password</a:t>
            </a:r>
            <a:r>
              <a:rPr sz="1400" spc="-25" dirty="0">
                <a:latin typeface="Franklin Gothic Medium"/>
                <a:cs typeface="Franklin Gothic Medium"/>
              </a:rPr>
              <a:t> </a:t>
            </a:r>
            <a:r>
              <a:rPr sz="1400" spc="-30" dirty="0">
                <a:latin typeface="Franklin Gothic Medium"/>
                <a:cs typeface="Franklin Gothic Medium"/>
              </a:rPr>
              <a:t>will</a:t>
            </a:r>
            <a:r>
              <a:rPr sz="1400" spc="5" dirty="0">
                <a:latin typeface="Franklin Gothic Medium"/>
                <a:cs typeface="Franklin Gothic Medium"/>
              </a:rPr>
              <a:t> </a:t>
            </a:r>
            <a:r>
              <a:rPr sz="1400" spc="-5" dirty="0">
                <a:latin typeface="Franklin Gothic Medium"/>
                <a:cs typeface="Franklin Gothic Medium"/>
              </a:rPr>
              <a:t>be </a:t>
            </a:r>
            <a:r>
              <a:rPr sz="1400" b="1" spc="5" dirty="0">
                <a:latin typeface="Franklin Gothic Medium"/>
                <a:cs typeface="Franklin Gothic Medium"/>
              </a:rPr>
              <a:t>JOH456</a:t>
            </a:r>
            <a:r>
              <a:rPr sz="1400" spc="5" dirty="0">
                <a:latin typeface="Franklin Gothic Medium"/>
                <a:cs typeface="Franklin Gothic Medium"/>
              </a:rPr>
              <a:t>.</a:t>
            </a:r>
            <a:endParaRPr sz="1400" dirty="0">
              <a:latin typeface="Franklin Gothic Medium"/>
              <a:cs typeface="Franklin Gothic Medium"/>
            </a:endParaRPr>
          </a:p>
        </p:txBody>
      </p:sp>
      <p:pic>
        <p:nvPicPr>
          <p:cNvPr id="4" name="object 4"/>
          <p:cNvPicPr/>
          <p:nvPr/>
        </p:nvPicPr>
        <p:blipFill>
          <a:blip r:embed="rId2">
            <a:extLst>
              <a:ext uri="{28A0092B-C50C-407E-A947-70E740481C1C}">
                <a14:useLocalDpi xmlns:a14="http://schemas.microsoft.com/office/drawing/2010/main" val="0"/>
              </a:ext>
            </a:extLst>
          </a:blip>
          <a:srcRect/>
          <a:stretch/>
        </p:blipFill>
        <p:spPr>
          <a:xfrm>
            <a:off x="145491" y="1567560"/>
            <a:ext cx="11788775" cy="529043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091691"/>
            <a:ext cx="12191999" cy="5766307"/>
          </a:xfrm>
          <a:prstGeom prst="rect">
            <a:avLst/>
          </a:prstGeom>
        </p:spPr>
      </p:pic>
      <p:sp>
        <p:nvSpPr>
          <p:cNvPr id="3" name="object 3"/>
          <p:cNvSpPr txBox="1"/>
          <p:nvPr/>
        </p:nvSpPr>
        <p:spPr>
          <a:xfrm>
            <a:off x="78739" y="0"/>
            <a:ext cx="11750040" cy="1123315"/>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Franklin Gothic Medium"/>
                <a:cs typeface="Franklin Gothic Medium"/>
              </a:rPr>
              <a:t>Step</a:t>
            </a:r>
            <a:r>
              <a:rPr sz="1800" b="1" spc="-60" dirty="0">
                <a:latin typeface="Franklin Gothic Medium"/>
                <a:cs typeface="Franklin Gothic Medium"/>
              </a:rPr>
              <a:t> </a:t>
            </a:r>
            <a:r>
              <a:rPr sz="1800" b="1" spc="10" dirty="0">
                <a:latin typeface="Franklin Gothic Medium"/>
                <a:cs typeface="Franklin Gothic Medium"/>
              </a:rPr>
              <a:t>3:</a:t>
            </a:r>
            <a:r>
              <a:rPr sz="1800" b="1" spc="-35" dirty="0">
                <a:latin typeface="Franklin Gothic Medium"/>
                <a:cs typeface="Franklin Gothic Medium"/>
              </a:rPr>
              <a:t> </a:t>
            </a:r>
            <a:r>
              <a:rPr sz="1800" b="1" spc="-40" dirty="0">
                <a:latin typeface="Franklin Gothic Medium"/>
                <a:cs typeface="Franklin Gothic Medium"/>
              </a:rPr>
              <a:t>Your</a:t>
            </a:r>
            <a:r>
              <a:rPr sz="1800" b="1" spc="-50" dirty="0">
                <a:latin typeface="Franklin Gothic Medium"/>
                <a:cs typeface="Franklin Gothic Medium"/>
              </a:rPr>
              <a:t> </a:t>
            </a:r>
            <a:r>
              <a:rPr sz="1800" b="1" spc="-10" dirty="0">
                <a:latin typeface="Franklin Gothic Medium"/>
                <a:cs typeface="Franklin Gothic Medium"/>
              </a:rPr>
              <a:t>Dashboard</a:t>
            </a:r>
            <a:endParaRPr sz="1800" b="1" dirty="0">
              <a:latin typeface="Franklin Gothic Medium"/>
              <a:cs typeface="Franklin Gothic Medium"/>
            </a:endParaRPr>
          </a:p>
          <a:p>
            <a:pPr marL="12700" marR="5080">
              <a:lnSpc>
                <a:spcPct val="100000"/>
              </a:lnSpc>
            </a:pPr>
            <a:r>
              <a:rPr sz="1800" spc="-40" dirty="0">
                <a:latin typeface="Franklin Gothic Medium"/>
                <a:cs typeface="Franklin Gothic Medium"/>
              </a:rPr>
              <a:t>After</a:t>
            </a:r>
            <a:r>
              <a:rPr sz="1800" spc="-5" dirty="0">
                <a:latin typeface="Franklin Gothic Medium"/>
                <a:cs typeface="Franklin Gothic Medium"/>
              </a:rPr>
              <a:t> </a:t>
            </a:r>
            <a:r>
              <a:rPr sz="1800" spc="-35" dirty="0">
                <a:latin typeface="Franklin Gothic Medium"/>
                <a:cs typeface="Franklin Gothic Medium"/>
              </a:rPr>
              <a:t>logging</a:t>
            </a:r>
            <a:r>
              <a:rPr sz="1800" spc="15" dirty="0">
                <a:latin typeface="Franklin Gothic Medium"/>
                <a:cs typeface="Franklin Gothic Medium"/>
              </a:rPr>
              <a:t> </a:t>
            </a:r>
            <a:r>
              <a:rPr sz="1800" spc="-10" dirty="0">
                <a:latin typeface="Franklin Gothic Medium"/>
                <a:cs typeface="Franklin Gothic Medium"/>
              </a:rPr>
              <a:t>in,</a:t>
            </a:r>
            <a:r>
              <a:rPr sz="1800" spc="10" dirty="0">
                <a:latin typeface="Franklin Gothic Medium"/>
                <a:cs typeface="Franklin Gothic Medium"/>
              </a:rPr>
              <a:t> </a:t>
            </a:r>
            <a:r>
              <a:rPr sz="1800" spc="-30" dirty="0">
                <a:latin typeface="Franklin Gothic Medium"/>
                <a:cs typeface="Franklin Gothic Medium"/>
              </a:rPr>
              <a:t>you</a:t>
            </a:r>
            <a:r>
              <a:rPr sz="1800" spc="20" dirty="0">
                <a:latin typeface="Franklin Gothic Medium"/>
                <a:cs typeface="Franklin Gothic Medium"/>
              </a:rPr>
              <a:t> </a:t>
            </a:r>
            <a:r>
              <a:rPr sz="1800" spc="-40" dirty="0">
                <a:latin typeface="Franklin Gothic Medium"/>
                <a:cs typeface="Franklin Gothic Medium"/>
              </a:rPr>
              <a:t>will</a:t>
            </a:r>
            <a:r>
              <a:rPr sz="1800" spc="-5" dirty="0">
                <a:latin typeface="Franklin Gothic Medium"/>
                <a:cs typeface="Franklin Gothic Medium"/>
              </a:rPr>
              <a:t> be</a:t>
            </a:r>
            <a:r>
              <a:rPr sz="1800" dirty="0">
                <a:latin typeface="Franklin Gothic Medium"/>
                <a:cs typeface="Franklin Gothic Medium"/>
              </a:rPr>
              <a:t> </a:t>
            </a:r>
            <a:r>
              <a:rPr sz="1800" spc="-15" dirty="0">
                <a:latin typeface="Franklin Gothic Medium"/>
                <a:cs typeface="Franklin Gothic Medium"/>
              </a:rPr>
              <a:t>directed</a:t>
            </a:r>
            <a:r>
              <a:rPr sz="1800" spc="20" dirty="0">
                <a:latin typeface="Franklin Gothic Medium"/>
                <a:cs typeface="Franklin Gothic Medium"/>
              </a:rPr>
              <a:t> </a:t>
            </a:r>
            <a:r>
              <a:rPr sz="1800" spc="-40" dirty="0">
                <a:latin typeface="Franklin Gothic Medium"/>
                <a:cs typeface="Franklin Gothic Medium"/>
              </a:rPr>
              <a:t>to</a:t>
            </a:r>
            <a:r>
              <a:rPr sz="1800" spc="5" dirty="0">
                <a:latin typeface="Franklin Gothic Medium"/>
                <a:cs typeface="Franklin Gothic Medium"/>
              </a:rPr>
              <a:t> </a:t>
            </a:r>
            <a:r>
              <a:rPr sz="1800" spc="-25" dirty="0">
                <a:latin typeface="Franklin Gothic Medium"/>
                <a:cs typeface="Franklin Gothic Medium"/>
              </a:rPr>
              <a:t>your</a:t>
            </a:r>
            <a:r>
              <a:rPr sz="1800" spc="5" dirty="0">
                <a:latin typeface="Franklin Gothic Medium"/>
                <a:cs typeface="Franklin Gothic Medium"/>
              </a:rPr>
              <a:t> </a:t>
            </a:r>
            <a:r>
              <a:rPr sz="1800" spc="-10" dirty="0">
                <a:latin typeface="Franklin Gothic Medium"/>
                <a:cs typeface="Franklin Gothic Medium"/>
              </a:rPr>
              <a:t>Student</a:t>
            </a:r>
            <a:r>
              <a:rPr sz="1800" spc="-25" dirty="0">
                <a:latin typeface="Franklin Gothic Medium"/>
                <a:cs typeface="Franklin Gothic Medium"/>
              </a:rPr>
              <a:t> </a:t>
            </a:r>
            <a:r>
              <a:rPr sz="1800" spc="-30" dirty="0">
                <a:latin typeface="Franklin Gothic Medium"/>
                <a:cs typeface="Franklin Gothic Medium"/>
              </a:rPr>
              <a:t>Profile</a:t>
            </a:r>
            <a:r>
              <a:rPr sz="1800" spc="-20" dirty="0">
                <a:latin typeface="Franklin Gothic Medium"/>
                <a:cs typeface="Franklin Gothic Medium"/>
              </a:rPr>
              <a:t> </a:t>
            </a:r>
            <a:r>
              <a:rPr sz="1800" spc="-10" dirty="0">
                <a:latin typeface="Franklin Gothic Medium"/>
                <a:cs typeface="Franklin Gothic Medium"/>
              </a:rPr>
              <a:t>dashboard,</a:t>
            </a:r>
            <a:r>
              <a:rPr sz="1800" dirty="0">
                <a:latin typeface="Franklin Gothic Medium"/>
                <a:cs typeface="Franklin Gothic Medium"/>
              </a:rPr>
              <a:t> </a:t>
            </a:r>
            <a:r>
              <a:rPr sz="1800" spc="-20" dirty="0">
                <a:latin typeface="Franklin Gothic Medium"/>
                <a:cs typeface="Franklin Gothic Medium"/>
              </a:rPr>
              <a:t>where</a:t>
            </a:r>
            <a:r>
              <a:rPr sz="1800" spc="5" dirty="0">
                <a:latin typeface="Franklin Gothic Medium"/>
                <a:cs typeface="Franklin Gothic Medium"/>
              </a:rPr>
              <a:t> </a:t>
            </a:r>
            <a:r>
              <a:rPr sz="1800" spc="-30" dirty="0">
                <a:latin typeface="Franklin Gothic Medium"/>
                <a:cs typeface="Franklin Gothic Medium"/>
              </a:rPr>
              <a:t>you</a:t>
            </a:r>
            <a:r>
              <a:rPr sz="1800" spc="25" dirty="0">
                <a:latin typeface="Franklin Gothic Medium"/>
                <a:cs typeface="Franklin Gothic Medium"/>
              </a:rPr>
              <a:t> </a:t>
            </a:r>
            <a:r>
              <a:rPr sz="1800" spc="-10" dirty="0">
                <a:latin typeface="Franklin Gothic Medium"/>
                <a:cs typeface="Franklin Gothic Medium"/>
              </a:rPr>
              <a:t>can</a:t>
            </a:r>
            <a:r>
              <a:rPr sz="1800" spc="-5" dirty="0">
                <a:latin typeface="Franklin Gothic Medium"/>
                <a:cs typeface="Franklin Gothic Medium"/>
              </a:rPr>
              <a:t> </a:t>
            </a:r>
            <a:r>
              <a:rPr sz="1800" spc="-35" dirty="0">
                <a:latin typeface="Franklin Gothic Medium"/>
                <a:cs typeface="Franklin Gothic Medium"/>
              </a:rPr>
              <a:t>view</a:t>
            </a:r>
            <a:r>
              <a:rPr sz="1800" spc="10" dirty="0">
                <a:latin typeface="Franklin Gothic Medium"/>
                <a:cs typeface="Franklin Gothic Medium"/>
              </a:rPr>
              <a:t> </a:t>
            </a:r>
            <a:r>
              <a:rPr sz="1800" spc="-10" dirty="0">
                <a:latin typeface="Franklin Gothic Medium"/>
                <a:cs typeface="Franklin Gothic Medium"/>
              </a:rPr>
              <a:t>and</a:t>
            </a:r>
            <a:r>
              <a:rPr sz="1800" spc="20" dirty="0">
                <a:latin typeface="Franklin Gothic Medium"/>
                <a:cs typeface="Franklin Gothic Medium"/>
              </a:rPr>
              <a:t> </a:t>
            </a:r>
            <a:r>
              <a:rPr sz="1800" spc="-35" dirty="0">
                <a:latin typeface="Franklin Gothic Medium"/>
                <a:cs typeface="Franklin Gothic Medium"/>
              </a:rPr>
              <a:t>manage</a:t>
            </a:r>
            <a:r>
              <a:rPr sz="1800" spc="15" dirty="0">
                <a:latin typeface="Franklin Gothic Medium"/>
                <a:cs typeface="Franklin Gothic Medium"/>
              </a:rPr>
              <a:t> </a:t>
            </a:r>
            <a:r>
              <a:rPr sz="1800" spc="-25" dirty="0">
                <a:latin typeface="Franklin Gothic Medium"/>
                <a:cs typeface="Franklin Gothic Medium"/>
              </a:rPr>
              <a:t>your</a:t>
            </a:r>
            <a:r>
              <a:rPr sz="1800" dirty="0">
                <a:latin typeface="Franklin Gothic Medium"/>
                <a:cs typeface="Franklin Gothic Medium"/>
              </a:rPr>
              <a:t> </a:t>
            </a:r>
            <a:r>
              <a:rPr sz="1800" spc="-25" dirty="0">
                <a:latin typeface="Franklin Gothic Medium"/>
                <a:cs typeface="Franklin Gothic Medium"/>
              </a:rPr>
              <a:t>academic </a:t>
            </a:r>
            <a:r>
              <a:rPr sz="1800" spc="-20" dirty="0">
                <a:latin typeface="Franklin Gothic Medium"/>
                <a:cs typeface="Franklin Gothic Medium"/>
              </a:rPr>
              <a:t> </a:t>
            </a:r>
            <a:r>
              <a:rPr sz="1800" spc="-30" dirty="0">
                <a:latin typeface="Franklin Gothic Medium"/>
                <a:cs typeface="Franklin Gothic Medium"/>
              </a:rPr>
              <a:t>information.</a:t>
            </a:r>
            <a:r>
              <a:rPr sz="1800" spc="5" dirty="0">
                <a:latin typeface="Franklin Gothic Medium"/>
                <a:cs typeface="Franklin Gothic Medium"/>
              </a:rPr>
              <a:t> </a:t>
            </a:r>
            <a:r>
              <a:rPr sz="1800" spc="-25" dirty="0">
                <a:latin typeface="Franklin Gothic Medium"/>
                <a:cs typeface="Franklin Gothic Medium"/>
              </a:rPr>
              <a:t>For</a:t>
            </a:r>
            <a:r>
              <a:rPr sz="1800" spc="-5" dirty="0">
                <a:latin typeface="Franklin Gothic Medium"/>
                <a:cs typeface="Franklin Gothic Medium"/>
              </a:rPr>
              <a:t> </a:t>
            </a:r>
            <a:r>
              <a:rPr sz="1800" spc="-25" dirty="0">
                <a:latin typeface="Franklin Gothic Medium"/>
                <a:cs typeface="Franklin Gothic Medium"/>
              </a:rPr>
              <a:t>your</a:t>
            </a:r>
            <a:r>
              <a:rPr sz="1800" spc="10" dirty="0">
                <a:latin typeface="Franklin Gothic Medium"/>
                <a:cs typeface="Franklin Gothic Medium"/>
              </a:rPr>
              <a:t> </a:t>
            </a:r>
            <a:r>
              <a:rPr sz="1800" spc="-20" dirty="0">
                <a:latin typeface="Franklin Gothic Medium"/>
                <a:cs typeface="Franklin Gothic Medium"/>
              </a:rPr>
              <a:t>security,</a:t>
            </a:r>
            <a:r>
              <a:rPr sz="1800" dirty="0">
                <a:latin typeface="Franklin Gothic Medium"/>
                <a:cs typeface="Franklin Gothic Medium"/>
              </a:rPr>
              <a:t> </a:t>
            </a:r>
            <a:r>
              <a:rPr sz="1800" spc="-15" dirty="0">
                <a:latin typeface="Franklin Gothic Medium"/>
                <a:cs typeface="Franklin Gothic Medium"/>
              </a:rPr>
              <a:t>please</a:t>
            </a:r>
            <a:r>
              <a:rPr sz="1800" spc="10" dirty="0">
                <a:latin typeface="Franklin Gothic Medium"/>
                <a:cs typeface="Franklin Gothic Medium"/>
              </a:rPr>
              <a:t> </a:t>
            </a:r>
            <a:r>
              <a:rPr sz="1800" spc="-20" dirty="0">
                <a:latin typeface="Franklin Gothic Medium"/>
                <a:cs typeface="Franklin Gothic Medium"/>
              </a:rPr>
              <a:t>update</a:t>
            </a:r>
            <a:r>
              <a:rPr sz="1800" spc="20" dirty="0">
                <a:latin typeface="Franklin Gothic Medium"/>
                <a:cs typeface="Franklin Gothic Medium"/>
              </a:rPr>
              <a:t> </a:t>
            </a:r>
            <a:r>
              <a:rPr sz="1800" spc="-25" dirty="0">
                <a:latin typeface="Franklin Gothic Medium"/>
                <a:cs typeface="Franklin Gothic Medium"/>
              </a:rPr>
              <a:t>your</a:t>
            </a:r>
            <a:r>
              <a:rPr sz="1800" dirty="0">
                <a:latin typeface="Franklin Gothic Medium"/>
                <a:cs typeface="Franklin Gothic Medium"/>
              </a:rPr>
              <a:t> </a:t>
            </a:r>
            <a:r>
              <a:rPr sz="1800" spc="-20" dirty="0">
                <a:latin typeface="Franklin Gothic Medium"/>
                <a:cs typeface="Franklin Gothic Medium"/>
              </a:rPr>
              <a:t>password</a:t>
            </a:r>
            <a:r>
              <a:rPr sz="1800" spc="10" dirty="0">
                <a:latin typeface="Franklin Gothic Medium"/>
                <a:cs typeface="Franklin Gothic Medium"/>
              </a:rPr>
              <a:t> </a:t>
            </a:r>
            <a:r>
              <a:rPr sz="1800" spc="-45" dirty="0">
                <a:latin typeface="Franklin Gothic Medium"/>
                <a:cs typeface="Franklin Gothic Medium"/>
              </a:rPr>
              <a:t>immediately.</a:t>
            </a:r>
            <a:r>
              <a:rPr sz="1800" spc="20" dirty="0">
                <a:latin typeface="Franklin Gothic Medium"/>
                <a:cs typeface="Franklin Gothic Medium"/>
              </a:rPr>
              <a:t> </a:t>
            </a:r>
            <a:r>
              <a:rPr sz="1800" spc="-5" dirty="0">
                <a:latin typeface="Franklin Gothic Medium"/>
                <a:cs typeface="Franklin Gothic Medium"/>
              </a:rPr>
              <a:t>Go</a:t>
            </a:r>
            <a:r>
              <a:rPr sz="1800" spc="5" dirty="0">
                <a:latin typeface="Franklin Gothic Medium"/>
                <a:cs typeface="Franklin Gothic Medium"/>
              </a:rPr>
              <a:t> </a:t>
            </a:r>
            <a:r>
              <a:rPr sz="1800" spc="-35" dirty="0">
                <a:latin typeface="Franklin Gothic Medium"/>
                <a:cs typeface="Franklin Gothic Medium"/>
              </a:rPr>
              <a:t>to</a:t>
            </a:r>
            <a:r>
              <a:rPr sz="1800" dirty="0">
                <a:latin typeface="Franklin Gothic Medium"/>
                <a:cs typeface="Franklin Gothic Medium"/>
              </a:rPr>
              <a:t> </a:t>
            </a:r>
            <a:r>
              <a:rPr sz="1800" spc="-15" dirty="0">
                <a:latin typeface="Franklin Gothic Medium"/>
                <a:cs typeface="Franklin Gothic Medium"/>
              </a:rPr>
              <a:t>the</a:t>
            </a:r>
            <a:r>
              <a:rPr sz="1800" spc="15" dirty="0">
                <a:latin typeface="Franklin Gothic Medium"/>
                <a:cs typeface="Franklin Gothic Medium"/>
              </a:rPr>
              <a:t> </a:t>
            </a:r>
            <a:r>
              <a:rPr sz="1800" spc="-10" dirty="0">
                <a:latin typeface="Franklin Gothic Medium"/>
                <a:cs typeface="Franklin Gothic Medium"/>
              </a:rPr>
              <a:t>Change</a:t>
            </a:r>
            <a:r>
              <a:rPr sz="1800" spc="-40" dirty="0">
                <a:latin typeface="Franklin Gothic Medium"/>
                <a:cs typeface="Franklin Gothic Medium"/>
              </a:rPr>
              <a:t> </a:t>
            </a:r>
            <a:r>
              <a:rPr sz="1800" spc="-20" dirty="0">
                <a:latin typeface="Franklin Gothic Medium"/>
                <a:cs typeface="Franklin Gothic Medium"/>
              </a:rPr>
              <a:t>Password</a:t>
            </a:r>
            <a:r>
              <a:rPr sz="1800" spc="-40" dirty="0">
                <a:latin typeface="Franklin Gothic Medium"/>
                <a:cs typeface="Franklin Gothic Medium"/>
              </a:rPr>
              <a:t> </a:t>
            </a:r>
            <a:r>
              <a:rPr sz="1800" spc="-10" dirty="0">
                <a:latin typeface="Franklin Gothic Medium"/>
                <a:cs typeface="Franklin Gothic Medium"/>
              </a:rPr>
              <a:t>section</a:t>
            </a:r>
            <a:r>
              <a:rPr sz="1800" dirty="0">
                <a:latin typeface="Franklin Gothic Medium"/>
                <a:cs typeface="Franklin Gothic Medium"/>
              </a:rPr>
              <a:t> </a:t>
            </a:r>
            <a:r>
              <a:rPr sz="1800" spc="-40" dirty="0">
                <a:latin typeface="Franklin Gothic Medium"/>
                <a:cs typeface="Franklin Gothic Medium"/>
              </a:rPr>
              <a:t>to</a:t>
            </a:r>
            <a:r>
              <a:rPr sz="1800" dirty="0">
                <a:latin typeface="Franklin Gothic Medium"/>
                <a:cs typeface="Franklin Gothic Medium"/>
              </a:rPr>
              <a:t> </a:t>
            </a:r>
            <a:r>
              <a:rPr sz="1800" spc="-10" dirty="0">
                <a:latin typeface="Franklin Gothic Medium"/>
                <a:cs typeface="Franklin Gothic Medium"/>
              </a:rPr>
              <a:t>set</a:t>
            </a:r>
            <a:r>
              <a:rPr sz="1800" spc="5" dirty="0">
                <a:latin typeface="Franklin Gothic Medium"/>
                <a:cs typeface="Franklin Gothic Medium"/>
              </a:rPr>
              <a:t> </a:t>
            </a:r>
            <a:r>
              <a:rPr sz="1800" spc="-25" dirty="0">
                <a:latin typeface="Franklin Gothic Medium"/>
                <a:cs typeface="Franklin Gothic Medium"/>
              </a:rPr>
              <a:t>a</a:t>
            </a:r>
            <a:r>
              <a:rPr sz="1800" spc="-5" dirty="0">
                <a:latin typeface="Franklin Gothic Medium"/>
                <a:cs typeface="Franklin Gothic Medium"/>
              </a:rPr>
              <a:t> </a:t>
            </a:r>
            <a:r>
              <a:rPr sz="1800" spc="-40" dirty="0">
                <a:latin typeface="Franklin Gothic Medium"/>
                <a:cs typeface="Franklin Gothic Medium"/>
              </a:rPr>
              <a:t>new, </a:t>
            </a:r>
            <a:r>
              <a:rPr sz="1800" spc="-434" dirty="0">
                <a:latin typeface="Franklin Gothic Medium"/>
                <a:cs typeface="Franklin Gothic Medium"/>
              </a:rPr>
              <a:t> </a:t>
            </a:r>
            <a:r>
              <a:rPr sz="1800" spc="-5" dirty="0">
                <a:latin typeface="Franklin Gothic Medium"/>
                <a:cs typeface="Franklin Gothic Medium"/>
              </a:rPr>
              <a:t>secure </a:t>
            </a:r>
            <a:r>
              <a:rPr sz="1800" spc="-15" dirty="0">
                <a:latin typeface="Franklin Gothic Medium"/>
                <a:cs typeface="Franklin Gothic Medium"/>
              </a:rPr>
              <a:t>password.</a:t>
            </a:r>
            <a:endParaRPr sz="1800" dirty="0">
              <a:latin typeface="Franklin Gothic Medium"/>
              <a:cs typeface="Franklin Gothic Medium"/>
            </a:endParaRPr>
          </a:p>
        </p:txBody>
      </p:sp>
      <p:grpSp>
        <p:nvGrpSpPr>
          <p:cNvPr id="4" name="object 4"/>
          <p:cNvGrpSpPr/>
          <p:nvPr/>
        </p:nvGrpSpPr>
        <p:grpSpPr>
          <a:xfrm>
            <a:off x="2781300" y="3191255"/>
            <a:ext cx="7303770" cy="1660525"/>
            <a:chOff x="2781300" y="3191255"/>
            <a:chExt cx="7303770" cy="1660525"/>
          </a:xfrm>
        </p:grpSpPr>
        <p:pic>
          <p:nvPicPr>
            <p:cNvPr id="5" name="object 5"/>
            <p:cNvPicPr/>
            <p:nvPr/>
          </p:nvPicPr>
          <p:blipFill>
            <a:blip r:embed="rId3" cstate="print"/>
            <a:stretch>
              <a:fillRect/>
            </a:stretch>
          </p:blipFill>
          <p:spPr>
            <a:xfrm>
              <a:off x="6429755" y="3444239"/>
              <a:ext cx="2460498" cy="361950"/>
            </a:xfrm>
            <a:prstGeom prst="rect">
              <a:avLst/>
            </a:prstGeom>
          </p:spPr>
        </p:pic>
        <p:pic>
          <p:nvPicPr>
            <p:cNvPr id="6" name="object 6"/>
            <p:cNvPicPr/>
            <p:nvPr/>
          </p:nvPicPr>
          <p:blipFill>
            <a:blip r:embed="rId4" cstate="print"/>
            <a:stretch>
              <a:fillRect/>
            </a:stretch>
          </p:blipFill>
          <p:spPr>
            <a:xfrm>
              <a:off x="8817864" y="3191255"/>
              <a:ext cx="1267205" cy="343662"/>
            </a:xfrm>
            <a:prstGeom prst="rect">
              <a:avLst/>
            </a:prstGeom>
          </p:spPr>
        </p:pic>
        <p:pic>
          <p:nvPicPr>
            <p:cNvPr id="7" name="object 7"/>
            <p:cNvPicPr/>
            <p:nvPr/>
          </p:nvPicPr>
          <p:blipFill>
            <a:blip r:embed="rId5" cstate="print"/>
            <a:stretch>
              <a:fillRect/>
            </a:stretch>
          </p:blipFill>
          <p:spPr>
            <a:xfrm>
              <a:off x="2781300" y="3910583"/>
              <a:ext cx="1843277" cy="343662"/>
            </a:xfrm>
            <a:prstGeom prst="rect">
              <a:avLst/>
            </a:prstGeom>
          </p:spPr>
        </p:pic>
        <p:pic>
          <p:nvPicPr>
            <p:cNvPr id="8" name="object 8"/>
            <p:cNvPicPr/>
            <p:nvPr/>
          </p:nvPicPr>
          <p:blipFill>
            <a:blip r:embed="rId6" cstate="print"/>
            <a:stretch>
              <a:fillRect/>
            </a:stretch>
          </p:blipFill>
          <p:spPr>
            <a:xfrm>
              <a:off x="3564636" y="4526280"/>
              <a:ext cx="941069" cy="325374"/>
            </a:xfrm>
            <a:prstGeom prst="rect">
              <a:avLst/>
            </a:prstGeom>
          </p:spPr>
        </p:pic>
        <p:pic>
          <p:nvPicPr>
            <p:cNvPr id="9" name="object 9"/>
            <p:cNvPicPr/>
            <p:nvPr/>
          </p:nvPicPr>
          <p:blipFill>
            <a:blip r:embed="rId7" cstate="print"/>
            <a:stretch>
              <a:fillRect/>
            </a:stretch>
          </p:blipFill>
          <p:spPr>
            <a:xfrm>
              <a:off x="3220212" y="4200144"/>
              <a:ext cx="1070610" cy="305562"/>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2864" y="204342"/>
            <a:ext cx="8153400" cy="1123315"/>
          </a:xfrm>
          <a:prstGeom prst="rect">
            <a:avLst/>
          </a:prstGeom>
        </p:spPr>
        <p:txBody>
          <a:bodyPr vert="horz" wrap="square" lIns="0" tIns="12700" rIns="0" bIns="0" rtlCol="0">
            <a:spAutoFit/>
          </a:bodyPr>
          <a:lstStyle/>
          <a:p>
            <a:pPr marL="12700" marR="4404995">
              <a:lnSpc>
                <a:spcPct val="100000"/>
              </a:lnSpc>
              <a:spcBef>
                <a:spcPts val="100"/>
              </a:spcBef>
            </a:pPr>
            <a:r>
              <a:rPr sz="1800" b="1" spc="-20" dirty="0">
                <a:latin typeface="Franklin Gothic Medium"/>
                <a:cs typeface="Franklin Gothic Medium"/>
              </a:rPr>
              <a:t>Step </a:t>
            </a:r>
            <a:r>
              <a:rPr lang="en-GB" b="1" spc="10" dirty="0">
                <a:latin typeface="Franklin Gothic Medium"/>
                <a:cs typeface="Franklin Gothic Medium"/>
              </a:rPr>
              <a:t>4</a:t>
            </a:r>
            <a:r>
              <a:rPr sz="1800" b="1" spc="10" dirty="0">
                <a:latin typeface="Franklin Gothic Medium"/>
                <a:cs typeface="Franklin Gothic Medium"/>
              </a:rPr>
              <a:t>: </a:t>
            </a:r>
            <a:r>
              <a:rPr sz="1800" b="1" spc="-20" dirty="0">
                <a:latin typeface="Franklin Gothic Medium"/>
                <a:cs typeface="Franklin Gothic Medium"/>
              </a:rPr>
              <a:t>Fill </a:t>
            </a:r>
            <a:r>
              <a:rPr sz="1800" b="1" spc="-40" dirty="0">
                <a:latin typeface="Franklin Gothic Medium"/>
                <a:cs typeface="Franklin Gothic Medium"/>
              </a:rPr>
              <a:t>Your </a:t>
            </a:r>
            <a:r>
              <a:rPr sz="1800" b="1" spc="-25" dirty="0">
                <a:latin typeface="Franklin Gothic Medium"/>
                <a:cs typeface="Franklin Gothic Medium"/>
              </a:rPr>
              <a:t>Examination </a:t>
            </a:r>
            <a:r>
              <a:rPr sz="1800" b="1" spc="-40" dirty="0">
                <a:latin typeface="Franklin Gothic Medium"/>
                <a:cs typeface="Franklin Gothic Medium"/>
              </a:rPr>
              <a:t>Form </a:t>
            </a:r>
            <a:r>
              <a:rPr sz="1800" b="1" spc="-35" dirty="0">
                <a:latin typeface="Franklin Gothic Medium"/>
                <a:cs typeface="Franklin Gothic Medium"/>
              </a:rPr>
              <a:t> </a:t>
            </a:r>
            <a:r>
              <a:rPr sz="1800" spc="-20" dirty="0">
                <a:latin typeface="Franklin Gothic Medium"/>
                <a:cs typeface="Franklin Gothic Medium"/>
              </a:rPr>
              <a:t>1.Navigate</a:t>
            </a:r>
            <a:r>
              <a:rPr sz="1800" spc="-40" dirty="0">
                <a:latin typeface="Franklin Gothic Medium"/>
                <a:cs typeface="Franklin Gothic Medium"/>
              </a:rPr>
              <a:t> </a:t>
            </a:r>
            <a:r>
              <a:rPr sz="1800" spc="-30" dirty="0">
                <a:latin typeface="Franklin Gothic Medium"/>
                <a:cs typeface="Franklin Gothic Medium"/>
              </a:rPr>
              <a:t>to</a:t>
            </a:r>
            <a:r>
              <a:rPr sz="1800" spc="-25" dirty="0">
                <a:latin typeface="Franklin Gothic Medium"/>
                <a:cs typeface="Franklin Gothic Medium"/>
              </a:rPr>
              <a:t> </a:t>
            </a:r>
            <a:r>
              <a:rPr sz="1800" spc="-10" dirty="0">
                <a:latin typeface="Franklin Gothic Medium"/>
                <a:cs typeface="Franklin Gothic Medium"/>
              </a:rPr>
              <a:t>the</a:t>
            </a:r>
            <a:r>
              <a:rPr sz="1800" spc="-30" dirty="0">
                <a:latin typeface="Franklin Gothic Medium"/>
                <a:cs typeface="Franklin Gothic Medium"/>
              </a:rPr>
              <a:t> </a:t>
            </a:r>
            <a:r>
              <a:rPr sz="1800" spc="-25" dirty="0">
                <a:latin typeface="Franklin Gothic Medium"/>
                <a:cs typeface="Franklin Gothic Medium"/>
              </a:rPr>
              <a:t>Examination</a:t>
            </a:r>
            <a:r>
              <a:rPr sz="1800" spc="-50" dirty="0">
                <a:latin typeface="Franklin Gothic Medium"/>
                <a:cs typeface="Franklin Gothic Medium"/>
              </a:rPr>
              <a:t> </a:t>
            </a:r>
            <a:r>
              <a:rPr sz="1800" spc="-10" dirty="0">
                <a:latin typeface="Franklin Gothic Medium"/>
                <a:cs typeface="Franklin Gothic Medium"/>
              </a:rPr>
              <a:t>Section:</a:t>
            </a:r>
            <a:endParaRPr sz="1800" dirty="0">
              <a:latin typeface="Franklin Gothic Medium"/>
              <a:cs typeface="Franklin Gothic Medium"/>
            </a:endParaRPr>
          </a:p>
          <a:p>
            <a:pPr marL="756285" indent="-287020">
              <a:lnSpc>
                <a:spcPct val="100000"/>
              </a:lnSpc>
              <a:buAutoNum type="arabicPeriod"/>
              <a:tabLst>
                <a:tab pos="756920" algn="l"/>
              </a:tabLst>
            </a:pPr>
            <a:r>
              <a:rPr sz="1800" spc="-60" dirty="0">
                <a:latin typeface="Franklin Gothic Medium"/>
                <a:cs typeface="Franklin Gothic Medium"/>
              </a:rPr>
              <a:t>From</a:t>
            </a:r>
            <a:r>
              <a:rPr sz="1800" dirty="0">
                <a:latin typeface="Franklin Gothic Medium"/>
                <a:cs typeface="Franklin Gothic Medium"/>
              </a:rPr>
              <a:t> </a:t>
            </a:r>
            <a:r>
              <a:rPr sz="1800" spc="-25" dirty="0">
                <a:latin typeface="Franklin Gothic Medium"/>
                <a:cs typeface="Franklin Gothic Medium"/>
              </a:rPr>
              <a:t>your</a:t>
            </a:r>
            <a:r>
              <a:rPr sz="1800" dirty="0">
                <a:latin typeface="Franklin Gothic Medium"/>
                <a:cs typeface="Franklin Gothic Medium"/>
              </a:rPr>
              <a:t> </a:t>
            </a:r>
            <a:r>
              <a:rPr sz="1800" spc="-10" dirty="0">
                <a:latin typeface="Franklin Gothic Medium"/>
                <a:cs typeface="Franklin Gothic Medium"/>
              </a:rPr>
              <a:t>dashboard,</a:t>
            </a:r>
            <a:r>
              <a:rPr sz="1800" dirty="0">
                <a:latin typeface="Franklin Gothic Medium"/>
                <a:cs typeface="Franklin Gothic Medium"/>
              </a:rPr>
              <a:t> </a:t>
            </a:r>
            <a:r>
              <a:rPr sz="1800" spc="-25" dirty="0">
                <a:latin typeface="Franklin Gothic Medium"/>
                <a:cs typeface="Franklin Gothic Medium"/>
              </a:rPr>
              <a:t>click</a:t>
            </a:r>
            <a:r>
              <a:rPr sz="1800" spc="5" dirty="0">
                <a:latin typeface="Franklin Gothic Medium"/>
                <a:cs typeface="Franklin Gothic Medium"/>
              </a:rPr>
              <a:t> </a:t>
            </a:r>
            <a:r>
              <a:rPr sz="1800" spc="-10" dirty="0">
                <a:latin typeface="Franklin Gothic Medium"/>
                <a:cs typeface="Franklin Gothic Medium"/>
              </a:rPr>
              <a:t>on</a:t>
            </a:r>
            <a:r>
              <a:rPr sz="1800" dirty="0">
                <a:latin typeface="Franklin Gothic Medium"/>
                <a:cs typeface="Franklin Gothic Medium"/>
              </a:rPr>
              <a:t> </a:t>
            </a:r>
            <a:r>
              <a:rPr sz="1800" spc="-15" dirty="0">
                <a:latin typeface="Franklin Gothic Medium"/>
                <a:cs typeface="Franklin Gothic Medium"/>
              </a:rPr>
              <a:t>the</a:t>
            </a:r>
            <a:r>
              <a:rPr sz="1800" spc="-10" dirty="0">
                <a:latin typeface="Franklin Gothic Medium"/>
                <a:cs typeface="Franklin Gothic Medium"/>
              </a:rPr>
              <a:t> </a:t>
            </a:r>
            <a:r>
              <a:rPr sz="1800" spc="-40" dirty="0">
                <a:latin typeface="Franklin Gothic Medium"/>
                <a:cs typeface="Franklin Gothic Medium"/>
              </a:rPr>
              <a:t>"Examination"</a:t>
            </a:r>
            <a:r>
              <a:rPr sz="1800" spc="-5" dirty="0">
                <a:latin typeface="Franklin Gothic Medium"/>
                <a:cs typeface="Franklin Gothic Medium"/>
              </a:rPr>
              <a:t> </a:t>
            </a:r>
            <a:r>
              <a:rPr sz="1800" spc="-30" dirty="0">
                <a:latin typeface="Franklin Gothic Medium"/>
                <a:cs typeface="Franklin Gothic Medium"/>
              </a:rPr>
              <a:t>menu</a:t>
            </a:r>
            <a:r>
              <a:rPr sz="1800" dirty="0">
                <a:latin typeface="Franklin Gothic Medium"/>
                <a:cs typeface="Franklin Gothic Medium"/>
              </a:rPr>
              <a:t> </a:t>
            </a:r>
            <a:r>
              <a:rPr sz="1800" spc="-10" dirty="0">
                <a:latin typeface="Franklin Gothic Medium"/>
                <a:cs typeface="Franklin Gothic Medium"/>
              </a:rPr>
              <a:t>on</a:t>
            </a:r>
            <a:r>
              <a:rPr sz="1800" spc="5" dirty="0">
                <a:latin typeface="Franklin Gothic Medium"/>
                <a:cs typeface="Franklin Gothic Medium"/>
              </a:rPr>
              <a:t> </a:t>
            </a:r>
            <a:r>
              <a:rPr sz="1800" spc="-15" dirty="0">
                <a:latin typeface="Franklin Gothic Medium"/>
                <a:cs typeface="Franklin Gothic Medium"/>
              </a:rPr>
              <a:t>the</a:t>
            </a:r>
            <a:r>
              <a:rPr sz="1800" spc="-5" dirty="0">
                <a:latin typeface="Franklin Gothic Medium"/>
                <a:cs typeface="Franklin Gothic Medium"/>
              </a:rPr>
              <a:t> </a:t>
            </a:r>
            <a:r>
              <a:rPr sz="1800" spc="-10" dirty="0">
                <a:latin typeface="Franklin Gothic Medium"/>
                <a:cs typeface="Franklin Gothic Medium"/>
              </a:rPr>
              <a:t>left-hand</a:t>
            </a:r>
            <a:r>
              <a:rPr sz="1800" spc="20" dirty="0">
                <a:latin typeface="Franklin Gothic Medium"/>
                <a:cs typeface="Franklin Gothic Medium"/>
              </a:rPr>
              <a:t> </a:t>
            </a:r>
            <a:r>
              <a:rPr sz="1800" dirty="0">
                <a:latin typeface="Franklin Gothic Medium"/>
                <a:cs typeface="Franklin Gothic Medium"/>
              </a:rPr>
              <a:t>side.</a:t>
            </a:r>
          </a:p>
          <a:p>
            <a:pPr marL="756285" indent="-287020">
              <a:lnSpc>
                <a:spcPct val="100000"/>
              </a:lnSpc>
              <a:buAutoNum type="arabicPeriod"/>
              <a:tabLst>
                <a:tab pos="756920" algn="l"/>
              </a:tabLst>
            </a:pPr>
            <a:r>
              <a:rPr sz="1800" spc="-5" dirty="0">
                <a:latin typeface="Franklin Gothic Medium"/>
                <a:cs typeface="Franklin Gothic Medium"/>
              </a:rPr>
              <a:t>Under</a:t>
            </a:r>
            <a:r>
              <a:rPr sz="1800" spc="-10" dirty="0">
                <a:latin typeface="Franklin Gothic Medium"/>
                <a:cs typeface="Franklin Gothic Medium"/>
              </a:rPr>
              <a:t> this</a:t>
            </a:r>
            <a:r>
              <a:rPr sz="1800" dirty="0">
                <a:latin typeface="Franklin Gothic Medium"/>
                <a:cs typeface="Franklin Gothic Medium"/>
              </a:rPr>
              <a:t> </a:t>
            </a:r>
            <a:r>
              <a:rPr sz="1800" spc="-10" dirty="0">
                <a:latin typeface="Franklin Gothic Medium"/>
                <a:cs typeface="Franklin Gothic Medium"/>
              </a:rPr>
              <a:t>section,</a:t>
            </a:r>
            <a:r>
              <a:rPr sz="1800" spc="-5" dirty="0">
                <a:latin typeface="Franklin Gothic Medium"/>
                <a:cs typeface="Franklin Gothic Medium"/>
              </a:rPr>
              <a:t> </a:t>
            </a:r>
            <a:r>
              <a:rPr sz="1800" spc="-10" dirty="0">
                <a:latin typeface="Franklin Gothic Medium"/>
                <a:cs typeface="Franklin Gothic Medium"/>
              </a:rPr>
              <a:t>select</a:t>
            </a:r>
            <a:r>
              <a:rPr sz="1800" spc="-5" dirty="0">
                <a:latin typeface="Franklin Gothic Medium"/>
                <a:cs typeface="Franklin Gothic Medium"/>
              </a:rPr>
              <a:t> </a:t>
            </a:r>
            <a:r>
              <a:rPr sz="1800" spc="-30" dirty="0">
                <a:latin typeface="Franklin Gothic Medium"/>
                <a:cs typeface="Franklin Gothic Medium"/>
              </a:rPr>
              <a:t>"Examination</a:t>
            </a:r>
            <a:r>
              <a:rPr sz="1800" spc="-40" dirty="0">
                <a:latin typeface="Franklin Gothic Medium"/>
                <a:cs typeface="Franklin Gothic Medium"/>
              </a:rPr>
              <a:t> </a:t>
            </a:r>
            <a:r>
              <a:rPr sz="1800" spc="-50" dirty="0">
                <a:latin typeface="Franklin Gothic Medium"/>
                <a:cs typeface="Franklin Gothic Medium"/>
              </a:rPr>
              <a:t>Form"</a:t>
            </a:r>
            <a:r>
              <a:rPr sz="1800" spc="-20" dirty="0">
                <a:latin typeface="Franklin Gothic Medium"/>
                <a:cs typeface="Franklin Gothic Medium"/>
              </a:rPr>
              <a:t> </a:t>
            </a:r>
            <a:r>
              <a:rPr sz="1800" spc="-40" dirty="0">
                <a:latin typeface="Franklin Gothic Medium"/>
                <a:cs typeface="Franklin Gothic Medium"/>
              </a:rPr>
              <a:t>to</a:t>
            </a:r>
            <a:r>
              <a:rPr sz="1800" dirty="0">
                <a:latin typeface="Franklin Gothic Medium"/>
                <a:cs typeface="Franklin Gothic Medium"/>
              </a:rPr>
              <a:t> access </a:t>
            </a:r>
            <a:r>
              <a:rPr sz="1800" spc="-15" dirty="0">
                <a:latin typeface="Franklin Gothic Medium"/>
                <a:cs typeface="Franklin Gothic Medium"/>
              </a:rPr>
              <a:t>the</a:t>
            </a:r>
            <a:r>
              <a:rPr sz="1800" dirty="0">
                <a:latin typeface="Franklin Gothic Medium"/>
                <a:cs typeface="Franklin Gothic Medium"/>
              </a:rPr>
              <a:t> </a:t>
            </a:r>
            <a:r>
              <a:rPr sz="1800" spc="-25" dirty="0">
                <a:latin typeface="Franklin Gothic Medium"/>
                <a:cs typeface="Franklin Gothic Medium"/>
              </a:rPr>
              <a:t>form-fill-up</a:t>
            </a:r>
            <a:r>
              <a:rPr sz="1800" spc="-15" dirty="0">
                <a:latin typeface="Franklin Gothic Medium"/>
                <a:cs typeface="Franklin Gothic Medium"/>
              </a:rPr>
              <a:t> </a:t>
            </a:r>
            <a:r>
              <a:rPr sz="1800" spc="-20" dirty="0">
                <a:latin typeface="Franklin Gothic Medium"/>
                <a:cs typeface="Franklin Gothic Medium"/>
              </a:rPr>
              <a:t>page.</a:t>
            </a:r>
            <a:endParaRPr sz="1800" dirty="0">
              <a:latin typeface="Franklin Gothic Medium"/>
              <a:cs typeface="Franklin Gothic Medium"/>
            </a:endParaRPr>
          </a:p>
        </p:txBody>
      </p:sp>
      <p:pic>
        <p:nvPicPr>
          <p:cNvPr id="8" name="Picture 7">
            <a:extLst>
              <a:ext uri="{FF2B5EF4-FFF2-40B4-BE49-F238E27FC236}">
                <a16:creationId xmlns:a16="http://schemas.microsoft.com/office/drawing/2014/main" id="{473EC1B2-C0A8-D71C-E4BC-EEA175405FF6}"/>
              </a:ext>
            </a:extLst>
          </p:cNvPr>
          <p:cNvPicPr>
            <a:picLocks noChangeAspect="1"/>
          </p:cNvPicPr>
          <p:nvPr/>
        </p:nvPicPr>
        <p:blipFill>
          <a:blip r:embed="rId2"/>
          <a:stretch>
            <a:fillRect/>
          </a:stretch>
        </p:blipFill>
        <p:spPr>
          <a:xfrm>
            <a:off x="28280" y="1327657"/>
            <a:ext cx="12087520" cy="553034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p:nvPr/>
        </p:nvSpPr>
        <p:spPr>
          <a:xfrm>
            <a:off x="218643" y="288416"/>
            <a:ext cx="10963910" cy="1122680"/>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Franklin Gothic Medium"/>
                <a:cs typeface="Franklin Gothic Medium"/>
              </a:rPr>
              <a:t>Step</a:t>
            </a:r>
            <a:r>
              <a:rPr sz="1800" b="1" spc="-45" dirty="0">
                <a:latin typeface="Franklin Gothic Medium"/>
                <a:cs typeface="Franklin Gothic Medium"/>
              </a:rPr>
              <a:t> </a:t>
            </a:r>
            <a:r>
              <a:rPr lang="en-GB" b="1" spc="10" dirty="0">
                <a:latin typeface="Franklin Gothic Medium"/>
                <a:cs typeface="Franklin Gothic Medium"/>
              </a:rPr>
              <a:t>5</a:t>
            </a:r>
            <a:r>
              <a:rPr sz="1800" b="1" spc="10" dirty="0">
                <a:latin typeface="Franklin Gothic Medium"/>
                <a:cs typeface="Franklin Gothic Medium"/>
              </a:rPr>
              <a:t>:</a:t>
            </a:r>
            <a:r>
              <a:rPr sz="1800" b="1" spc="-10" dirty="0">
                <a:latin typeface="Franklin Gothic Medium"/>
                <a:cs typeface="Franklin Gothic Medium"/>
              </a:rPr>
              <a:t> </a:t>
            </a:r>
            <a:r>
              <a:rPr sz="1800" b="1" spc="-20" dirty="0">
                <a:latin typeface="Franklin Gothic Medium"/>
                <a:cs typeface="Franklin Gothic Medium"/>
              </a:rPr>
              <a:t>Fill</a:t>
            </a:r>
            <a:r>
              <a:rPr sz="1800" b="1" spc="-35" dirty="0">
                <a:latin typeface="Franklin Gothic Medium"/>
                <a:cs typeface="Franklin Gothic Medium"/>
              </a:rPr>
              <a:t> </a:t>
            </a:r>
            <a:r>
              <a:rPr sz="1800" b="1" spc="-40" dirty="0">
                <a:latin typeface="Franklin Gothic Medium"/>
                <a:cs typeface="Franklin Gothic Medium"/>
              </a:rPr>
              <a:t>Your </a:t>
            </a:r>
            <a:r>
              <a:rPr sz="1800" b="1" spc="-25" dirty="0">
                <a:latin typeface="Franklin Gothic Medium"/>
                <a:cs typeface="Franklin Gothic Medium"/>
              </a:rPr>
              <a:t>Examination</a:t>
            </a:r>
            <a:r>
              <a:rPr sz="1800" b="1" spc="-40" dirty="0">
                <a:latin typeface="Franklin Gothic Medium"/>
                <a:cs typeface="Franklin Gothic Medium"/>
              </a:rPr>
              <a:t> Form</a:t>
            </a:r>
            <a:endParaRPr sz="1800" b="1" dirty="0">
              <a:latin typeface="Franklin Gothic Medium"/>
              <a:cs typeface="Franklin Gothic Medium"/>
            </a:endParaRPr>
          </a:p>
          <a:p>
            <a:pPr marL="12700" marR="5080">
              <a:lnSpc>
                <a:spcPct val="100000"/>
              </a:lnSpc>
            </a:pPr>
            <a:r>
              <a:rPr sz="1800" spc="-25" dirty="0">
                <a:latin typeface="Franklin Gothic Medium"/>
                <a:cs typeface="Franklin Gothic Medium"/>
              </a:rPr>
              <a:t>Please</a:t>
            </a:r>
            <a:r>
              <a:rPr sz="1800" spc="5" dirty="0">
                <a:latin typeface="Franklin Gothic Medium"/>
                <a:cs typeface="Franklin Gothic Medium"/>
              </a:rPr>
              <a:t> </a:t>
            </a:r>
            <a:r>
              <a:rPr sz="1800" spc="-30" dirty="0">
                <a:latin typeface="Franklin Gothic Medium"/>
                <a:cs typeface="Franklin Gothic Medium"/>
              </a:rPr>
              <a:t>fill</a:t>
            </a:r>
            <a:r>
              <a:rPr sz="1800" spc="15" dirty="0">
                <a:latin typeface="Franklin Gothic Medium"/>
                <a:cs typeface="Franklin Gothic Medium"/>
              </a:rPr>
              <a:t> </a:t>
            </a:r>
            <a:r>
              <a:rPr sz="1800" spc="-20" dirty="0">
                <a:latin typeface="Franklin Gothic Medium"/>
                <a:cs typeface="Franklin Gothic Medium"/>
              </a:rPr>
              <a:t>in</a:t>
            </a:r>
            <a:r>
              <a:rPr sz="1800" spc="5" dirty="0">
                <a:latin typeface="Franklin Gothic Medium"/>
                <a:cs typeface="Franklin Gothic Medium"/>
              </a:rPr>
              <a:t> </a:t>
            </a:r>
            <a:r>
              <a:rPr sz="1800" spc="-25" dirty="0">
                <a:latin typeface="Franklin Gothic Medium"/>
                <a:cs typeface="Franklin Gothic Medium"/>
              </a:rPr>
              <a:t>your</a:t>
            </a:r>
            <a:r>
              <a:rPr sz="1800" dirty="0">
                <a:latin typeface="Franklin Gothic Medium"/>
                <a:cs typeface="Franklin Gothic Medium"/>
              </a:rPr>
              <a:t> </a:t>
            </a:r>
            <a:r>
              <a:rPr sz="1800" spc="-10" dirty="0">
                <a:latin typeface="Franklin Gothic Medium"/>
                <a:cs typeface="Franklin Gothic Medium"/>
              </a:rPr>
              <a:t>basic</a:t>
            </a:r>
            <a:r>
              <a:rPr sz="1800" spc="-5" dirty="0">
                <a:latin typeface="Franklin Gothic Medium"/>
                <a:cs typeface="Franklin Gothic Medium"/>
              </a:rPr>
              <a:t> </a:t>
            </a:r>
            <a:r>
              <a:rPr sz="1800" spc="-20" dirty="0">
                <a:latin typeface="Franklin Gothic Medium"/>
                <a:cs typeface="Franklin Gothic Medium"/>
              </a:rPr>
              <a:t>details</a:t>
            </a:r>
            <a:r>
              <a:rPr sz="1800" spc="30" dirty="0">
                <a:latin typeface="Franklin Gothic Medium"/>
                <a:cs typeface="Franklin Gothic Medium"/>
              </a:rPr>
              <a:t> </a:t>
            </a:r>
            <a:r>
              <a:rPr sz="1800" spc="-30" dirty="0">
                <a:latin typeface="Franklin Gothic Medium"/>
                <a:cs typeface="Franklin Gothic Medium"/>
              </a:rPr>
              <a:t>accurately,</a:t>
            </a:r>
            <a:r>
              <a:rPr sz="1800" spc="10" dirty="0">
                <a:latin typeface="Franklin Gothic Medium"/>
                <a:cs typeface="Franklin Gothic Medium"/>
              </a:rPr>
              <a:t> </a:t>
            </a:r>
            <a:r>
              <a:rPr sz="1800" spc="-20" dirty="0">
                <a:latin typeface="Franklin Gothic Medium"/>
                <a:cs typeface="Franklin Gothic Medium"/>
              </a:rPr>
              <a:t>including</a:t>
            </a:r>
            <a:r>
              <a:rPr sz="1800" spc="20" dirty="0">
                <a:latin typeface="Franklin Gothic Medium"/>
                <a:cs typeface="Franklin Gothic Medium"/>
              </a:rPr>
              <a:t> </a:t>
            </a:r>
            <a:r>
              <a:rPr sz="1800" spc="-25" dirty="0">
                <a:latin typeface="Franklin Gothic Medium"/>
                <a:cs typeface="Franklin Gothic Medium"/>
              </a:rPr>
              <a:t>your</a:t>
            </a:r>
            <a:r>
              <a:rPr sz="1800" spc="5" dirty="0">
                <a:latin typeface="Franklin Gothic Medium"/>
                <a:cs typeface="Franklin Gothic Medium"/>
              </a:rPr>
              <a:t> </a:t>
            </a:r>
            <a:r>
              <a:rPr sz="1800" spc="-35" dirty="0">
                <a:latin typeface="Franklin Gothic Medium"/>
                <a:cs typeface="Franklin Gothic Medium"/>
              </a:rPr>
              <a:t>mobile</a:t>
            </a:r>
            <a:r>
              <a:rPr sz="1800" spc="5" dirty="0">
                <a:latin typeface="Franklin Gothic Medium"/>
                <a:cs typeface="Franklin Gothic Medium"/>
              </a:rPr>
              <a:t> </a:t>
            </a:r>
            <a:r>
              <a:rPr sz="1800" spc="-30" dirty="0">
                <a:latin typeface="Franklin Gothic Medium"/>
                <a:cs typeface="Franklin Gothic Medium"/>
              </a:rPr>
              <a:t>number,</a:t>
            </a:r>
            <a:r>
              <a:rPr sz="1800" dirty="0">
                <a:latin typeface="Franklin Gothic Medium"/>
                <a:cs typeface="Franklin Gothic Medium"/>
              </a:rPr>
              <a:t> </a:t>
            </a:r>
            <a:r>
              <a:rPr sz="1800" spc="-30" dirty="0">
                <a:latin typeface="Franklin Gothic Medium"/>
                <a:cs typeface="Franklin Gothic Medium"/>
              </a:rPr>
              <a:t>category,</a:t>
            </a:r>
            <a:r>
              <a:rPr sz="1800" spc="5" dirty="0">
                <a:latin typeface="Franklin Gothic Medium"/>
                <a:cs typeface="Franklin Gothic Medium"/>
              </a:rPr>
              <a:t> </a:t>
            </a:r>
            <a:r>
              <a:rPr sz="1800" spc="-25" dirty="0">
                <a:latin typeface="Franklin Gothic Medium"/>
                <a:cs typeface="Franklin Gothic Medium"/>
              </a:rPr>
              <a:t>date</a:t>
            </a:r>
            <a:r>
              <a:rPr sz="1800" spc="20" dirty="0">
                <a:latin typeface="Franklin Gothic Medium"/>
                <a:cs typeface="Franklin Gothic Medium"/>
              </a:rPr>
              <a:t> </a:t>
            </a:r>
            <a:r>
              <a:rPr sz="1800" spc="-25" dirty="0">
                <a:latin typeface="Franklin Gothic Medium"/>
                <a:cs typeface="Franklin Gothic Medium"/>
              </a:rPr>
              <a:t>of</a:t>
            </a:r>
            <a:r>
              <a:rPr sz="1800" dirty="0">
                <a:latin typeface="Franklin Gothic Medium"/>
                <a:cs typeface="Franklin Gothic Medium"/>
              </a:rPr>
              <a:t> </a:t>
            </a:r>
            <a:r>
              <a:rPr sz="1800" spc="-5" dirty="0">
                <a:latin typeface="Franklin Gothic Medium"/>
                <a:cs typeface="Franklin Gothic Medium"/>
              </a:rPr>
              <a:t>birth,</a:t>
            </a:r>
            <a:r>
              <a:rPr sz="1800" spc="10" dirty="0">
                <a:latin typeface="Franklin Gothic Medium"/>
                <a:cs typeface="Franklin Gothic Medium"/>
              </a:rPr>
              <a:t> </a:t>
            </a:r>
            <a:r>
              <a:rPr sz="1800" spc="-25" dirty="0">
                <a:latin typeface="Franklin Gothic Medium"/>
                <a:cs typeface="Franklin Gothic Medium"/>
              </a:rPr>
              <a:t>your</a:t>
            </a:r>
            <a:r>
              <a:rPr sz="1800" dirty="0">
                <a:latin typeface="Franklin Gothic Medium"/>
                <a:cs typeface="Franklin Gothic Medium"/>
              </a:rPr>
              <a:t> </a:t>
            </a:r>
            <a:r>
              <a:rPr sz="1800" spc="-25" dirty="0">
                <a:latin typeface="Franklin Gothic Medium"/>
                <a:cs typeface="Franklin Gothic Medium"/>
              </a:rPr>
              <a:t>father's</a:t>
            </a:r>
            <a:r>
              <a:rPr sz="1800" dirty="0">
                <a:latin typeface="Franklin Gothic Medium"/>
                <a:cs typeface="Franklin Gothic Medium"/>
              </a:rPr>
              <a:t> </a:t>
            </a:r>
            <a:r>
              <a:rPr sz="1800" spc="-15" dirty="0">
                <a:latin typeface="Franklin Gothic Medium"/>
                <a:cs typeface="Franklin Gothic Medium"/>
              </a:rPr>
              <a:t>or </a:t>
            </a:r>
            <a:r>
              <a:rPr sz="1800" spc="-10" dirty="0">
                <a:latin typeface="Franklin Gothic Medium"/>
                <a:cs typeface="Franklin Gothic Medium"/>
              </a:rPr>
              <a:t> </a:t>
            </a:r>
            <a:r>
              <a:rPr sz="1800" spc="-25" dirty="0">
                <a:latin typeface="Franklin Gothic Medium"/>
                <a:cs typeface="Franklin Gothic Medium"/>
              </a:rPr>
              <a:t>guardian's</a:t>
            </a:r>
            <a:r>
              <a:rPr sz="1800" spc="5" dirty="0">
                <a:latin typeface="Franklin Gothic Medium"/>
                <a:cs typeface="Franklin Gothic Medium"/>
              </a:rPr>
              <a:t> </a:t>
            </a:r>
            <a:r>
              <a:rPr sz="1800" spc="-25" dirty="0">
                <a:latin typeface="Franklin Gothic Medium"/>
                <a:cs typeface="Franklin Gothic Medium"/>
              </a:rPr>
              <a:t>name,</a:t>
            </a:r>
            <a:r>
              <a:rPr sz="1800" spc="10" dirty="0">
                <a:latin typeface="Franklin Gothic Medium"/>
                <a:cs typeface="Franklin Gothic Medium"/>
              </a:rPr>
              <a:t> </a:t>
            </a:r>
            <a:r>
              <a:rPr sz="1800" spc="-15" dirty="0">
                <a:latin typeface="Franklin Gothic Medium"/>
                <a:cs typeface="Franklin Gothic Medium"/>
              </a:rPr>
              <a:t>and</a:t>
            </a:r>
            <a:r>
              <a:rPr sz="1800" spc="15" dirty="0">
                <a:latin typeface="Franklin Gothic Medium"/>
                <a:cs typeface="Franklin Gothic Medium"/>
              </a:rPr>
              <a:t> </a:t>
            </a:r>
            <a:r>
              <a:rPr sz="1800" spc="-25" dirty="0">
                <a:latin typeface="Franklin Gothic Medium"/>
                <a:cs typeface="Franklin Gothic Medium"/>
              </a:rPr>
              <a:t>your</a:t>
            </a:r>
            <a:r>
              <a:rPr sz="1800" dirty="0">
                <a:latin typeface="Franklin Gothic Medium"/>
                <a:cs typeface="Franklin Gothic Medium"/>
              </a:rPr>
              <a:t> </a:t>
            </a:r>
            <a:r>
              <a:rPr sz="1800" spc="-25" dirty="0">
                <a:latin typeface="Franklin Gothic Medium"/>
                <a:cs typeface="Franklin Gothic Medium"/>
              </a:rPr>
              <a:t>permanent</a:t>
            </a:r>
            <a:r>
              <a:rPr sz="1800" spc="15" dirty="0">
                <a:latin typeface="Franklin Gothic Medium"/>
                <a:cs typeface="Franklin Gothic Medium"/>
              </a:rPr>
              <a:t> </a:t>
            </a:r>
            <a:r>
              <a:rPr sz="1800" dirty="0">
                <a:latin typeface="Franklin Gothic Medium"/>
                <a:cs typeface="Franklin Gothic Medium"/>
              </a:rPr>
              <a:t>address.</a:t>
            </a:r>
            <a:r>
              <a:rPr sz="1800" spc="5" dirty="0">
                <a:latin typeface="Franklin Gothic Medium"/>
                <a:cs typeface="Franklin Gothic Medium"/>
              </a:rPr>
              <a:t> </a:t>
            </a:r>
            <a:r>
              <a:rPr sz="1800" spc="-30" dirty="0">
                <a:latin typeface="Franklin Gothic Medium"/>
                <a:cs typeface="Franklin Gothic Medium"/>
              </a:rPr>
              <a:t>Make</a:t>
            </a:r>
            <a:r>
              <a:rPr sz="1800" spc="-5" dirty="0">
                <a:latin typeface="Franklin Gothic Medium"/>
                <a:cs typeface="Franklin Gothic Medium"/>
              </a:rPr>
              <a:t> </a:t>
            </a:r>
            <a:r>
              <a:rPr sz="1800" dirty="0">
                <a:latin typeface="Franklin Gothic Medium"/>
                <a:cs typeface="Franklin Gothic Medium"/>
              </a:rPr>
              <a:t>sure </a:t>
            </a:r>
            <a:r>
              <a:rPr sz="1800" spc="-40" dirty="0">
                <a:latin typeface="Franklin Gothic Medium"/>
                <a:cs typeface="Franklin Gothic Medium"/>
              </a:rPr>
              <a:t>to</a:t>
            </a:r>
            <a:r>
              <a:rPr sz="1800" spc="5" dirty="0">
                <a:latin typeface="Franklin Gothic Medium"/>
                <a:cs typeface="Franklin Gothic Medium"/>
              </a:rPr>
              <a:t> </a:t>
            </a:r>
            <a:r>
              <a:rPr sz="1800" spc="-10" dirty="0">
                <a:latin typeface="Franklin Gothic Medium"/>
                <a:cs typeface="Franklin Gothic Medium"/>
              </a:rPr>
              <a:t>select</a:t>
            </a:r>
            <a:r>
              <a:rPr sz="1800" dirty="0">
                <a:latin typeface="Franklin Gothic Medium"/>
                <a:cs typeface="Franklin Gothic Medium"/>
              </a:rPr>
              <a:t> </a:t>
            </a:r>
            <a:r>
              <a:rPr sz="1800" spc="-25" dirty="0">
                <a:latin typeface="Franklin Gothic Medium"/>
                <a:cs typeface="Franklin Gothic Medium"/>
              </a:rPr>
              <a:t>your</a:t>
            </a:r>
            <a:r>
              <a:rPr sz="1800" spc="5" dirty="0">
                <a:latin typeface="Franklin Gothic Medium"/>
                <a:cs typeface="Franklin Gothic Medium"/>
              </a:rPr>
              <a:t> </a:t>
            </a:r>
            <a:r>
              <a:rPr sz="1800" spc="-5" dirty="0">
                <a:latin typeface="Franklin Gothic Medium"/>
                <a:cs typeface="Franklin Gothic Medium"/>
              </a:rPr>
              <a:t>subjects</a:t>
            </a:r>
            <a:r>
              <a:rPr sz="1800" spc="5" dirty="0">
                <a:latin typeface="Franklin Gothic Medium"/>
                <a:cs typeface="Franklin Gothic Medium"/>
              </a:rPr>
              <a:t> </a:t>
            </a:r>
            <a:r>
              <a:rPr sz="1800" spc="-30" dirty="0">
                <a:latin typeface="Franklin Gothic Medium"/>
                <a:cs typeface="Franklin Gothic Medium"/>
              </a:rPr>
              <a:t>for</a:t>
            </a:r>
            <a:r>
              <a:rPr sz="1800" spc="-5" dirty="0">
                <a:latin typeface="Franklin Gothic Medium"/>
                <a:cs typeface="Franklin Gothic Medium"/>
              </a:rPr>
              <a:t> </a:t>
            </a:r>
            <a:r>
              <a:rPr sz="1800" spc="-15" dirty="0">
                <a:latin typeface="Franklin Gothic Medium"/>
                <a:cs typeface="Franklin Gothic Medium"/>
              </a:rPr>
              <a:t>the</a:t>
            </a:r>
            <a:r>
              <a:rPr sz="1800" dirty="0">
                <a:latin typeface="Franklin Gothic Medium"/>
                <a:cs typeface="Franklin Gothic Medium"/>
              </a:rPr>
              <a:t> </a:t>
            </a:r>
            <a:r>
              <a:rPr sz="1800" spc="-35" dirty="0">
                <a:latin typeface="Franklin Gothic Medium"/>
                <a:cs typeface="Franklin Gothic Medium"/>
              </a:rPr>
              <a:t>examination</a:t>
            </a:r>
            <a:r>
              <a:rPr sz="1800" spc="10" dirty="0">
                <a:latin typeface="Franklin Gothic Medium"/>
                <a:cs typeface="Franklin Gothic Medium"/>
              </a:rPr>
              <a:t> </a:t>
            </a:r>
            <a:r>
              <a:rPr sz="1800" spc="-15" dirty="0">
                <a:latin typeface="Franklin Gothic Medium"/>
                <a:cs typeface="Franklin Gothic Medium"/>
              </a:rPr>
              <a:t>and</a:t>
            </a:r>
            <a:r>
              <a:rPr sz="1800" spc="20" dirty="0">
                <a:latin typeface="Franklin Gothic Medium"/>
                <a:cs typeface="Franklin Gothic Medium"/>
              </a:rPr>
              <a:t> </a:t>
            </a:r>
            <a:r>
              <a:rPr sz="1800" spc="-25" dirty="0">
                <a:latin typeface="Franklin Gothic Medium"/>
                <a:cs typeface="Franklin Gothic Medium"/>
              </a:rPr>
              <a:t>provide </a:t>
            </a:r>
            <a:r>
              <a:rPr sz="1800" spc="-434" dirty="0">
                <a:latin typeface="Franklin Gothic Medium"/>
                <a:cs typeface="Franklin Gothic Medium"/>
              </a:rPr>
              <a:t> </a:t>
            </a:r>
            <a:r>
              <a:rPr sz="1800" spc="-25" dirty="0">
                <a:latin typeface="Franklin Gothic Medium"/>
                <a:cs typeface="Franklin Gothic Medium"/>
              </a:rPr>
              <a:t>a</a:t>
            </a:r>
            <a:r>
              <a:rPr sz="1800" spc="-5" dirty="0">
                <a:latin typeface="Franklin Gothic Medium"/>
                <a:cs typeface="Franklin Gothic Medium"/>
              </a:rPr>
              <a:t> </a:t>
            </a:r>
            <a:r>
              <a:rPr sz="1800" spc="-20" dirty="0">
                <a:latin typeface="Franklin Gothic Medium"/>
                <a:cs typeface="Franklin Gothic Medium"/>
              </a:rPr>
              <a:t>valid</a:t>
            </a:r>
            <a:r>
              <a:rPr sz="1800" spc="-5" dirty="0">
                <a:latin typeface="Franklin Gothic Medium"/>
                <a:cs typeface="Franklin Gothic Medium"/>
              </a:rPr>
              <a:t> </a:t>
            </a:r>
            <a:r>
              <a:rPr sz="1800" spc="-40" dirty="0">
                <a:latin typeface="Franklin Gothic Medium"/>
                <a:cs typeface="Franklin Gothic Medium"/>
              </a:rPr>
              <a:t>email</a:t>
            </a:r>
            <a:r>
              <a:rPr sz="1800" spc="-5" dirty="0">
                <a:latin typeface="Franklin Gothic Medium"/>
                <a:cs typeface="Franklin Gothic Medium"/>
              </a:rPr>
              <a:t> </a:t>
            </a:r>
            <a:r>
              <a:rPr sz="1800" spc="-25" dirty="0">
                <a:latin typeface="Franklin Gothic Medium"/>
                <a:cs typeface="Franklin Gothic Medium"/>
              </a:rPr>
              <a:t>ID</a:t>
            </a:r>
            <a:r>
              <a:rPr sz="1800" spc="-10" dirty="0">
                <a:latin typeface="Franklin Gothic Medium"/>
                <a:cs typeface="Franklin Gothic Medium"/>
              </a:rPr>
              <a:t> </a:t>
            </a:r>
            <a:r>
              <a:rPr sz="1800" spc="-30" dirty="0">
                <a:latin typeface="Franklin Gothic Medium"/>
                <a:cs typeface="Franklin Gothic Medium"/>
              </a:rPr>
              <a:t>for</a:t>
            </a:r>
            <a:r>
              <a:rPr sz="1800" spc="-10" dirty="0">
                <a:latin typeface="Franklin Gothic Medium"/>
                <a:cs typeface="Franklin Gothic Medium"/>
              </a:rPr>
              <a:t> </a:t>
            </a:r>
            <a:r>
              <a:rPr sz="1800" spc="-30" dirty="0">
                <a:latin typeface="Franklin Gothic Medium"/>
                <a:cs typeface="Franklin Gothic Medium"/>
              </a:rPr>
              <a:t>communication.</a:t>
            </a:r>
            <a:endParaRPr sz="1800" dirty="0">
              <a:latin typeface="Franklin Gothic Medium"/>
              <a:cs typeface="Franklin Gothic Medium"/>
            </a:endParaRPr>
          </a:p>
        </p:txBody>
      </p:sp>
      <p:pic>
        <p:nvPicPr>
          <p:cNvPr id="12" name="Picture 11">
            <a:extLst>
              <a:ext uri="{FF2B5EF4-FFF2-40B4-BE49-F238E27FC236}">
                <a16:creationId xmlns:a16="http://schemas.microsoft.com/office/drawing/2014/main" id="{60130FAF-7AF2-E84C-A598-3308148ED7EE}"/>
              </a:ext>
            </a:extLst>
          </p:cNvPr>
          <p:cNvPicPr>
            <a:picLocks noChangeAspect="1"/>
          </p:cNvPicPr>
          <p:nvPr/>
        </p:nvPicPr>
        <p:blipFill>
          <a:blip r:embed="rId2"/>
          <a:stretch>
            <a:fillRect/>
          </a:stretch>
        </p:blipFill>
        <p:spPr>
          <a:xfrm>
            <a:off x="76200" y="1411096"/>
            <a:ext cx="11963400" cy="54469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FE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1056</TotalTime>
  <Words>695</Words>
  <Application>Microsoft Office PowerPoint</Application>
  <PresentationFormat>Widescreen</PresentationFormat>
  <Paragraphs>36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MT</vt:lpstr>
      <vt:lpstr>Calibri</vt:lpstr>
      <vt:lpstr>Cambria</vt:lpstr>
      <vt:lpstr>Franklin Gothic Medium</vt:lpstr>
      <vt:lpstr>Office Theme</vt:lpstr>
      <vt:lpstr>PowerPoint Presentation</vt:lpstr>
      <vt:lpstr>PowerPoint Presentation</vt:lpstr>
      <vt:lpstr>PowerPoint Presentation</vt:lpstr>
      <vt:lpstr>PowerPoint Presentation</vt:lpstr>
      <vt:lpstr>PowerPoint Presentation</vt:lpstr>
      <vt:lpstr>Step 2: Enter Your Credentials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kundan Singh</dc:creator>
  <cp:lastModifiedBy>satya sagar</cp:lastModifiedBy>
  <cp:revision>9</cp:revision>
  <dcterms:created xsi:type="dcterms:W3CDTF">2024-08-20T04:34:10Z</dcterms:created>
  <dcterms:modified xsi:type="dcterms:W3CDTF">2025-02-06T07:48:51Z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2024-08-19T00:00:00Z</vt:filetime>
  </property>
  <property fmtid="{D5CDD505-2E9C-101B-9397-08002B2CF9AE}" pid="3" name="Creator">
    <vt:lpwstr>Microsoft® PowerPoint® 2021</vt:lpwstr>
  </property>
  <property fmtid="{D5CDD505-2E9C-101B-9397-08002B2CF9AE}" pid="4" name="LastSaved">
    <vt:filetime>2024-08-20T00:00:00Z</vt:filetime>
  </property>
</Properties>
</file>